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36D85C22" w14:textId="77777777" w:rsidR="00254F12" w:rsidRPr="004C1F02" w:rsidRDefault="00254F12" w:rsidP="00EF703B">
      <w:pPr>
        <w:pStyle w:val="xVicLogo"/>
        <w:framePr w:wrap="around" w:hAnchor="margin" w:xAlign="right"/>
      </w:pPr>
      <w:bookmarkStart w:id="0" w:name="_Toc106305998"/>
      <w:r w:rsidRPr="004C1F02">
        <w:rPr>
          <w:noProof/>
        </w:rPr>
        <w:drawing>
          <wp:inline distT="0" distB="0" distL="0" distR="0" wp14:anchorId="77209F89" wp14:editId="73184D8D">
            <wp:extent cx="2025002" cy="432000"/>
            <wp:effectExtent l="0" t="0" r="0" b="0"/>
            <wp:docPr id="36" name="Cover_Logo_StateGovt">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a:extLst>
                        <a:ext uri="{C183D7F6-B498-43B3-948B-1728B52AA6E4}">
                          <adec:decorative xmlns:adec="http://schemas.microsoft.com/office/drawing/2017/decorative" val="0"/>
                        </a:ext>
                      </a:extLst>
                    </pic:cNvPr>
                    <pic:cNvPicPr/>
                  </pic:nvPicPr>
                  <pic:blipFill>
                    <a:blip r:embed="rId14">
                      <a:extLst>
                        <a:ext uri="{96DAC541-7B7A-43D3-8B79-37D633B846F1}">
                          <asvg:svgBlip xmlns:asvg="http://schemas.microsoft.com/office/drawing/2016/SVG/main" r:embed="rId15"/>
                        </a:ext>
                      </a:extLst>
                    </a:blip>
                    <a:stretch>
                      <a:fillRect/>
                    </a:stretch>
                  </pic:blipFill>
                  <pic:spPr>
                    <a:xfrm>
                      <a:off x="0" y="0"/>
                      <a:ext cx="2025002" cy="432000"/>
                    </a:xfrm>
                    <a:prstGeom prst="rect">
                      <a:avLst/>
                    </a:prstGeom>
                  </pic:spPr>
                </pic:pic>
              </a:graphicData>
            </a:graphic>
          </wp:inline>
        </w:drawing>
      </w:r>
    </w:p>
    <w:p w14:paraId="09F273BE" w14:textId="37091A21" w:rsidR="00254F12" w:rsidRPr="004C1F02" w:rsidRDefault="00D735F5" w:rsidP="004C1F02">
      <w:pPr>
        <w:rPr>
          <w:noProof/>
        </w:rPr>
      </w:pPr>
      <w:r>
        <w:rPr>
          <w:noProof/>
        </w:rPr>
        <mc:AlternateContent>
          <mc:Choice Requires="wps">
            <w:drawing>
              <wp:anchor distT="0" distB="0" distL="114300" distR="114300" simplePos="0" relativeHeight="251658243" behindDoc="0" locked="0" layoutInCell="1" allowOverlap="1" wp14:anchorId="6ACC9668" wp14:editId="07EF7E3F">
                <wp:simplePos x="0" y="0"/>
                <wp:positionH relativeFrom="column">
                  <wp:posOffset>77</wp:posOffset>
                </wp:positionH>
                <wp:positionV relativeFrom="paragraph">
                  <wp:posOffset>4555697</wp:posOffset>
                </wp:positionV>
                <wp:extent cx="2566930" cy="1730375"/>
                <wp:effectExtent l="0" t="0" r="0" b="0"/>
                <wp:wrapNone/>
                <wp:docPr id="1742239105" name="Text Box 18"/>
                <wp:cNvGraphicFramePr/>
                <a:graphic xmlns:a="http://schemas.openxmlformats.org/drawingml/2006/main">
                  <a:graphicData uri="http://schemas.microsoft.com/office/word/2010/wordprocessingShape">
                    <wps:wsp>
                      <wps:cNvSpPr txBox="1"/>
                      <wps:spPr>
                        <a:xfrm>
                          <a:off x="0" y="0"/>
                          <a:ext cx="2566930" cy="1730375"/>
                        </a:xfrm>
                        <a:prstGeom prst="rect">
                          <a:avLst/>
                        </a:prstGeom>
                        <a:noFill/>
                        <a:ln w="6350">
                          <a:noFill/>
                        </a:ln>
                      </wps:spPr>
                      <wps:txbx>
                        <w:txbxContent>
                          <w:p w14:paraId="578F5D6A" w14:textId="215DF2CD" w:rsidR="00176EEF" w:rsidRPr="00D735F5" w:rsidRDefault="00176EEF" w:rsidP="00176EEF">
                            <w:pPr>
                              <w:pStyle w:val="Title"/>
                              <w:rPr>
                                <w:color w:val="FFFFFF" w:themeColor="accent5"/>
                                <w:sz w:val="72"/>
                                <w:szCs w:val="72"/>
                              </w:rPr>
                            </w:pPr>
                            <w:r w:rsidRPr="00D735F5">
                              <w:rPr>
                                <w:color w:val="FFFFFF" w:themeColor="accent5"/>
                                <w:sz w:val="72"/>
                                <w:szCs w:val="72"/>
                              </w:rPr>
                              <w:t xml:space="preserve">Victorian Landcare Grants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ACC9668" id="_x0000_t202" coordsize="21600,21600" o:spt="202" path="m,l,21600r21600,l21600,xe">
                <v:stroke joinstyle="miter"/>
                <v:path gradientshapeok="t" o:connecttype="rect"/>
              </v:shapetype>
              <v:shape id="Text Box 18" o:spid="_x0000_s1026" type="#_x0000_t202" style="position:absolute;margin-left:0;margin-top:358.7pt;width:202.1pt;height:136.25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nCy3DwIAAB0EAAAOAAAAZHJzL2Uyb0RvYy54bWysU01v2zAMvQ/YfxB0X+wkSLoacYqsRYYB&#10;RVsgHXpWZCk2IImapMTOfv0o2U6GbqdhF5oWKX6897S667QiJ+F8A6ak00lOiTAcqsYcSvr9dfvp&#10;MyU+MFMxBUaU9Cw8vVt//LBqbSFmUIOqhCNYxPiitSWtQ7BFlnleC838BKwwGJTgNAv46w5Z5ViL&#10;1bXKZnm+zFpwlXXAhfd4+tAH6TrVl1Lw8CylF4GokuJsIVmX7D7abL1ixcExWzd8GIP9wxSaNQab&#10;Xko9sMDI0TV/lNINd+BBhgkHnYGUDRdpB9xmmr/bZlczK9IuCI63F5j8/yvLn047++JI6L5AhwRG&#10;QFrrC4+HcZ9OOh2/OCnBOEJ4vsAmukA4Hs4Wy+XtHEMcY9ObeT6/WcQ62fW6dT58FaBJdErqkJcE&#10;Fzs9+tCnjimxm4Fto1TiRhnSlnQ5X+TpwiWCxZXBHtdhoxe6fTdssIfqjIs56Dn3lm8bbP7IfHhh&#10;DknGgVG44RmNVIBNYPAoqcH9/Nt5zEfsMUpJi6Ipqf9xZE5Qor4ZZCUqbHTc6OxHxxz1PaAOp/gk&#10;LE8uXnBBja50oN9Qz5vYBUPMcOxV0jC696GXLr4HLjablIQ6siw8mp3lsXSEL0L52r0xZwe8A1L1&#10;BKOcWPEO9j63B35zDCCbxEkEtEdxwBk1mFgd3ksU+e//Kev6qte/AAAA//8DAFBLAwQUAAYACAAA&#10;ACEAm3EAnd4AAAAIAQAADwAAAGRycy9kb3ducmV2LnhtbEyPy07DMBRE90j8g3WR2FE7VUSbkJsK&#10;8djxLCDBzokvSYQfke2k4e8xK1iOZjRzptotRrOZfBicRchWAhjZ1qnBdgivL7dnW2AhSqukdpYQ&#10;vinArj4+qmSp3ME+07yPHUslNpQSoY9xLDkPbU9GhpUbySbv03kjY5K+48rLQyo3mq+FOOdGDjYt&#10;9HKkq57ar/1kEPR78HeNiB/zdXcfnx759HaTPSCeniyXF8AiLfEvDL/4CR3qxNS4yarANEI6EhE2&#10;2SYHluxc5GtgDUKxLQrgdcX/H6h/AAAA//8DAFBLAQItABQABgAIAAAAIQC2gziS/gAAAOEBAAAT&#10;AAAAAAAAAAAAAAAAAAAAAABbQ29udGVudF9UeXBlc10ueG1sUEsBAi0AFAAGAAgAAAAhADj9If/W&#10;AAAAlAEAAAsAAAAAAAAAAAAAAAAALwEAAF9yZWxzLy5yZWxzUEsBAi0AFAAGAAgAAAAhAHWcLLcP&#10;AgAAHQQAAA4AAAAAAAAAAAAAAAAALgIAAGRycy9lMm9Eb2MueG1sUEsBAi0AFAAGAAgAAAAhAJtx&#10;AJ3eAAAACAEAAA8AAAAAAAAAAAAAAAAAaQQAAGRycy9kb3ducmV2LnhtbFBLBQYAAAAABAAEAPMA&#10;AAB0BQAAAAA=&#10;" filled="f" stroked="f" strokeweight=".5pt">
                <v:textbox inset="0,0,0,0">
                  <w:txbxContent>
                    <w:p w14:paraId="578F5D6A" w14:textId="215DF2CD" w:rsidR="00176EEF" w:rsidRPr="00D735F5" w:rsidRDefault="00176EEF" w:rsidP="00176EEF">
                      <w:pPr>
                        <w:pStyle w:val="Title"/>
                        <w:rPr>
                          <w:color w:val="FFFFFF" w:themeColor="accent5"/>
                          <w:sz w:val="72"/>
                          <w:szCs w:val="72"/>
                        </w:rPr>
                      </w:pPr>
                      <w:r w:rsidRPr="00D735F5">
                        <w:rPr>
                          <w:color w:val="FFFFFF" w:themeColor="accent5"/>
                          <w:sz w:val="72"/>
                          <w:szCs w:val="72"/>
                        </w:rPr>
                        <w:t xml:space="preserve">Victorian Landcare Grants </w:t>
                      </w:r>
                    </w:p>
                  </w:txbxContent>
                </v:textbox>
              </v:shape>
            </w:pict>
          </mc:Fallback>
        </mc:AlternateContent>
      </w:r>
      <w:r>
        <w:rPr>
          <w:noProof/>
        </w:rPr>
        <w:drawing>
          <wp:anchor distT="0" distB="0" distL="114300" distR="114300" simplePos="0" relativeHeight="251658240" behindDoc="0" locked="0" layoutInCell="1" allowOverlap="1" wp14:anchorId="1E558484" wp14:editId="0563BA7E">
            <wp:simplePos x="0" y="0"/>
            <wp:positionH relativeFrom="column">
              <wp:posOffset>-550767</wp:posOffset>
            </wp:positionH>
            <wp:positionV relativeFrom="paragraph">
              <wp:posOffset>2572660</wp:posOffset>
            </wp:positionV>
            <wp:extent cx="7557484" cy="4505899"/>
            <wp:effectExtent l="0" t="0" r="0" b="0"/>
            <wp:wrapNone/>
            <wp:docPr id="2067743041"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7743041" name="Picture 16"/>
                    <pic:cNvPicPr/>
                  </pic:nvPicPr>
                  <pic:blipFill rotWithShape="1">
                    <a:blip r:embed="rId16" cstate="screen">
                      <a:extLst>
                        <a:ext uri="{28A0092B-C50C-407E-A947-70E740481C1C}">
                          <a14:useLocalDpi xmlns:a14="http://schemas.microsoft.com/office/drawing/2010/main"/>
                        </a:ext>
                      </a:extLst>
                    </a:blip>
                    <a:srcRect t="28326" b="29542"/>
                    <a:stretch/>
                  </pic:blipFill>
                  <pic:spPr bwMode="auto">
                    <a:xfrm>
                      <a:off x="0" y="0"/>
                      <a:ext cx="7558405" cy="4506448"/>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176EEF">
        <w:rPr>
          <w:noProof/>
        </w:rPr>
        <mc:AlternateContent>
          <mc:Choice Requires="wps">
            <w:drawing>
              <wp:anchor distT="0" distB="0" distL="114300" distR="114300" simplePos="0" relativeHeight="251658244" behindDoc="0" locked="0" layoutInCell="1" allowOverlap="1" wp14:anchorId="121AC9F4" wp14:editId="6B6D2749">
                <wp:simplePos x="0" y="0"/>
                <wp:positionH relativeFrom="column">
                  <wp:posOffset>77</wp:posOffset>
                </wp:positionH>
                <wp:positionV relativeFrom="paragraph">
                  <wp:posOffset>7199745</wp:posOffset>
                </wp:positionV>
                <wp:extent cx="6355715" cy="1715655"/>
                <wp:effectExtent l="0" t="0" r="6985" b="0"/>
                <wp:wrapNone/>
                <wp:docPr id="582469851" name="Text Box 18"/>
                <wp:cNvGraphicFramePr/>
                <a:graphic xmlns:a="http://schemas.openxmlformats.org/drawingml/2006/main">
                  <a:graphicData uri="http://schemas.microsoft.com/office/word/2010/wordprocessingShape">
                    <wps:wsp>
                      <wps:cNvSpPr txBox="1"/>
                      <wps:spPr>
                        <a:xfrm>
                          <a:off x="0" y="0"/>
                          <a:ext cx="6355715" cy="1715655"/>
                        </a:xfrm>
                        <a:prstGeom prst="rect">
                          <a:avLst/>
                        </a:prstGeom>
                        <a:noFill/>
                        <a:ln w="6350">
                          <a:noFill/>
                        </a:ln>
                      </wps:spPr>
                      <wps:txbx>
                        <w:txbxContent>
                          <w:p w14:paraId="4F51BF8A" w14:textId="4E14115E" w:rsidR="00176EEF" w:rsidRDefault="00231A4C" w:rsidP="00176EEF">
                            <w:pPr>
                              <w:pStyle w:val="Title"/>
                              <w:rPr>
                                <w:lang w:val="en-US"/>
                              </w:rPr>
                            </w:pPr>
                            <w:r>
                              <w:rPr>
                                <w:lang w:val="en-US"/>
                              </w:rPr>
                              <w:t>Melbourne Water (Port Phillip &amp; Western Port)</w:t>
                            </w:r>
                          </w:p>
                          <w:p w14:paraId="4ADFC1E9" w14:textId="0A80F5AC" w:rsidR="00176EEF" w:rsidRDefault="00176EEF" w:rsidP="00176EEF">
                            <w:pPr>
                              <w:pStyle w:val="Title"/>
                              <w:rPr>
                                <w:lang w:val="en-US"/>
                              </w:rPr>
                            </w:pPr>
                            <w:r>
                              <w:rPr>
                                <w:lang w:val="en-US"/>
                              </w:rPr>
                              <w:t>Guidelines 2025</w:t>
                            </w:r>
                          </w:p>
                          <w:p w14:paraId="13A833D3" w14:textId="77777777" w:rsidR="00176EEF" w:rsidRPr="00176EEF" w:rsidRDefault="00176EEF" w:rsidP="00D735F5">
                            <w:pPr>
                              <w:pStyle w:val="Subtitle"/>
                            </w:pPr>
                            <w:r w:rsidRPr="00176EEF">
                              <w:t>Applications close: 5:00 PM Wednesday 16 April 2025</w:t>
                            </w:r>
                          </w:p>
                          <w:p w14:paraId="31D0AEFA" w14:textId="1603322A" w:rsidR="00176EEF" w:rsidRPr="00176EEF" w:rsidRDefault="00176EEF" w:rsidP="00176EEF">
                            <w:pPr>
                              <w:rPr>
                                <w:lang w:val="en-US"/>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21AC9F4" id="_x0000_s1027" type="#_x0000_t202" style="position:absolute;margin-left:0;margin-top:566.9pt;width:500.45pt;height:135.1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qSWKDgIAACQEAAAOAAAAZHJzL2Uyb0RvYy54bWysU01v2zAMvQ/YfxB0Xxx3SDYYcYqsRYYB&#10;QVsgLXpWZCk2IIsapcTOfv0oOU6KbqdhF5oWKX6897S47VvDjgp9A7bk+WTKmbISqsbuS/7yvP70&#10;lTMfhK2EAatKflKe3y4/flh0rlA3UIOpFDIqYn3RuZLXIbgiy7ysVSv8BJyyFNSArQj0i/usQtFR&#10;9dZkN9PpPOsAK4cglfd0ej8E+TLV11rJ8Ki1V4GZktNsIVlMdhdttlyIYo/C1Y08jyH+YYpWNJaa&#10;XkrdiyDYAZs/SrWNRPCgw0RCm4HWjVRpB9omn77bZlsLp9IuBI53F5j8/ysrH45b94Qs9N+gJwIj&#10;IJ3zhafDuE+vsY1fmpRRnCA8XWBTfWCSDuefZ7Mv+YwzSbGcvPlsFutk1+sOffiuoGXRKTkSLwku&#10;cdz4MKSOKbGbhXVjTOLGWNalFtN04RKh4sZSj+uw0Qv9rmdN9WaRHVQn2g9hoN47uW5oho3w4Ukg&#10;cU0rkX7DIxltgHrB2eOsBvz1t/OYTxRQlLOOtFNy//MgUHFmflgiJwptdHB0dqNjD+0dkBxzehlO&#10;JpcuYDCjqxHaV5L1KnahkLCSepU8jO5dGBRMz0Kq1SolkZycCBu7dTKWjihGRJ/7V4HuDHsgxh5g&#10;VJUo3qE/5A74rw4BdJOoibgOKJ7hJikmcs/PJmr97X/Kuj7u5W8AAAD//wMAUEsDBBQABgAIAAAA&#10;IQAbf+zI3wAAAAsBAAAPAAAAZHJzL2Rvd25yZXYueG1sTI9LT8MwEITvSPwHa5G4UTu0QhDiVIjH&#10;jWdbJLg58ZJExOvIdtLw79me4La7M5r9pljPrhcThth50pAtFAik2tuOGg277cPZJYiYDFnTe0IN&#10;PxhhXR4fFSa3fk9vOG1SIziEYm40tCkNuZSxbtGZuPADEmtfPjiTeA2NtMHsOdz18lypC+lMR/yh&#10;NQPetlh/b0anof+I4bFS6XO6a57S64sc3++zZ61PT+abaxAJ5/RnhgM+o0PJTJUfyUbRa+Aiia/Z&#10;cskNDrpS6gpExdNKrRTIspD/O5S/AAAA//8DAFBLAQItABQABgAIAAAAIQC2gziS/gAAAOEBAAAT&#10;AAAAAAAAAAAAAAAAAAAAAABbQ29udGVudF9UeXBlc10ueG1sUEsBAi0AFAAGAAgAAAAhADj9If/W&#10;AAAAlAEAAAsAAAAAAAAAAAAAAAAALwEAAF9yZWxzLy5yZWxzUEsBAi0AFAAGAAgAAAAhAFCpJYoO&#10;AgAAJAQAAA4AAAAAAAAAAAAAAAAALgIAAGRycy9lMm9Eb2MueG1sUEsBAi0AFAAGAAgAAAAhABt/&#10;7MjfAAAACwEAAA8AAAAAAAAAAAAAAAAAaAQAAGRycy9kb3ducmV2LnhtbFBLBQYAAAAABAAEAPMA&#10;AAB0BQAAAAA=&#10;" filled="f" stroked="f" strokeweight=".5pt">
                <v:textbox inset="0,0,0,0">
                  <w:txbxContent>
                    <w:p w14:paraId="4F51BF8A" w14:textId="4E14115E" w:rsidR="00176EEF" w:rsidRDefault="00231A4C" w:rsidP="00176EEF">
                      <w:pPr>
                        <w:pStyle w:val="Title"/>
                        <w:rPr>
                          <w:lang w:val="en-US"/>
                        </w:rPr>
                      </w:pPr>
                      <w:r>
                        <w:rPr>
                          <w:lang w:val="en-US"/>
                        </w:rPr>
                        <w:t>Melbourne Water (Port Phillip &amp; Western Port)</w:t>
                      </w:r>
                    </w:p>
                    <w:p w14:paraId="4ADFC1E9" w14:textId="0A80F5AC" w:rsidR="00176EEF" w:rsidRDefault="00176EEF" w:rsidP="00176EEF">
                      <w:pPr>
                        <w:pStyle w:val="Title"/>
                        <w:rPr>
                          <w:lang w:val="en-US"/>
                        </w:rPr>
                      </w:pPr>
                      <w:r>
                        <w:rPr>
                          <w:lang w:val="en-US"/>
                        </w:rPr>
                        <w:t>Guidelines 2025</w:t>
                      </w:r>
                    </w:p>
                    <w:p w14:paraId="13A833D3" w14:textId="77777777" w:rsidR="00176EEF" w:rsidRPr="00176EEF" w:rsidRDefault="00176EEF" w:rsidP="00D735F5">
                      <w:pPr>
                        <w:pStyle w:val="Subtitle"/>
                      </w:pPr>
                      <w:r w:rsidRPr="00176EEF">
                        <w:t>Applications close: 5:00 PM Wednesday 16 April 2025</w:t>
                      </w:r>
                    </w:p>
                    <w:p w14:paraId="31D0AEFA" w14:textId="1603322A" w:rsidR="00176EEF" w:rsidRPr="00176EEF" w:rsidRDefault="00176EEF" w:rsidP="00176EEF">
                      <w:pPr>
                        <w:rPr>
                          <w:lang w:val="en-US"/>
                        </w:rPr>
                      </w:pPr>
                    </w:p>
                  </w:txbxContent>
                </v:textbox>
              </v:shape>
            </w:pict>
          </mc:Fallback>
        </mc:AlternateContent>
      </w:r>
      <w:r w:rsidR="00732878">
        <w:rPr>
          <w:noProof/>
        </w:rPr>
        <w:drawing>
          <wp:anchor distT="0" distB="0" distL="114300" distR="114300" simplePos="0" relativeHeight="251658241" behindDoc="1" locked="0" layoutInCell="1" allowOverlap="1" wp14:anchorId="34E414A1" wp14:editId="455C6A38">
            <wp:simplePos x="0" y="0"/>
            <wp:positionH relativeFrom="column">
              <wp:posOffset>-552450</wp:posOffset>
            </wp:positionH>
            <wp:positionV relativeFrom="paragraph">
              <wp:posOffset>-462516</wp:posOffset>
            </wp:positionV>
            <wp:extent cx="8879205" cy="5003800"/>
            <wp:effectExtent l="0" t="0" r="0" b="0"/>
            <wp:wrapNone/>
            <wp:docPr id="1195146044"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5146044" name="Picture 15"/>
                    <pic:cNvPicPr/>
                  </pic:nvPicPr>
                  <pic:blipFill rotWithShape="1">
                    <a:blip r:embed="rId17" cstate="screen">
                      <a:extLst>
                        <a:ext uri="{28A0092B-C50C-407E-A947-70E740481C1C}">
                          <a14:useLocalDpi xmlns:a14="http://schemas.microsoft.com/office/drawing/2010/main"/>
                        </a:ext>
                      </a:extLst>
                    </a:blip>
                    <a:srcRect r="-8918"/>
                    <a:stretch/>
                  </pic:blipFill>
                  <pic:spPr bwMode="auto">
                    <a:xfrm>
                      <a:off x="0" y="0"/>
                      <a:ext cx="8879205" cy="50038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354F07F5" w14:textId="14C469D7" w:rsidR="00254F12" w:rsidRPr="004C1F02" w:rsidRDefault="00254F12" w:rsidP="004C1F02">
      <w:pPr>
        <w:sectPr w:rsidR="00254F12" w:rsidRPr="004C1F02" w:rsidSect="00CD157B">
          <w:headerReference w:type="even" r:id="rId18"/>
          <w:headerReference w:type="default" r:id="rId19"/>
          <w:footerReference w:type="even" r:id="rId20"/>
          <w:footerReference w:type="default" r:id="rId21"/>
          <w:headerReference w:type="first" r:id="rId22"/>
          <w:footerReference w:type="first" r:id="rId23"/>
          <w:type w:val="continuous"/>
          <w:pgSz w:w="11907" w:h="16839" w:code="9"/>
          <w:pgMar w:top="737" w:right="850" w:bottom="850" w:left="850" w:header="283" w:footer="283" w:gutter="0"/>
          <w:cols w:space="454"/>
          <w:noEndnote/>
          <w:titlePg/>
          <w:docGrid w:linePitch="360"/>
        </w:sectPr>
      </w:pPr>
    </w:p>
    <w:bookmarkEnd w:id="0"/>
    <w:p w14:paraId="333F1067" w14:textId="77777777" w:rsidR="0026238E" w:rsidRDefault="0026238E" w:rsidP="002F4878">
      <w:pPr>
        <w:rPr>
          <w:b/>
          <w:bCs/>
        </w:rPr>
      </w:pPr>
    </w:p>
    <w:p w14:paraId="29F0D366" w14:textId="4758C309" w:rsidR="002F4878" w:rsidRPr="002F4878" w:rsidRDefault="002F4878" w:rsidP="002F4878">
      <w:pPr>
        <w:rPr>
          <w:b/>
          <w:bCs/>
        </w:rPr>
      </w:pPr>
      <w:r w:rsidRPr="002F4878">
        <w:rPr>
          <w:b/>
          <w:bCs/>
        </w:rPr>
        <w:t xml:space="preserve">Photo Credit: </w:t>
      </w:r>
    </w:p>
    <w:p w14:paraId="27720C64" w14:textId="0C43D75D" w:rsidR="002F4878" w:rsidRDefault="002F4878" w:rsidP="002F4878">
      <w:r>
        <w:t>Credit</w:t>
      </w:r>
      <w:r w:rsidR="00087E30">
        <w:t xml:space="preserve">: </w:t>
      </w:r>
      <w:proofErr w:type="spellStart"/>
      <w:r w:rsidR="00087E30">
        <w:t>Arawata</w:t>
      </w:r>
      <w:proofErr w:type="spellEnd"/>
      <w:r w:rsidR="00087E30">
        <w:t xml:space="preserve"> Landcare Group – West Gippsland CMA</w:t>
      </w:r>
    </w:p>
    <w:p w14:paraId="334DD0A4" w14:textId="783D3441" w:rsidR="002F4878" w:rsidRPr="002F4878" w:rsidRDefault="002F4878" w:rsidP="002F4878">
      <w:pPr>
        <w:rPr>
          <w:b/>
          <w:bCs/>
        </w:rPr>
      </w:pPr>
      <w:r w:rsidRPr="002F4878">
        <w:rPr>
          <w:b/>
          <w:bCs/>
        </w:rPr>
        <w:t xml:space="preserve">Our commitment to inclusion and diversity </w:t>
      </w:r>
    </w:p>
    <w:p w14:paraId="7595EA48" w14:textId="308875E4" w:rsidR="00233D6B" w:rsidRDefault="002F4878" w:rsidP="002F4878">
      <w:r w:rsidRPr="002F4878">
        <w:t>The Victorian Landcare Program supports liveable, inclusive and sustainable communities. The Victorian Landcare Program supports a Landcare and environmental volunteering culture that is diverse in ability, gender, sexuality, age, socio-economic status, and cultural and linguistic background. The Victorian Landcare Program believes everyone has the right to feel safe, welcome and have their life experience valued.  Fostering diversity and inclusion helps people to learn from each other and develop new ways to work effectively.</w:t>
      </w:r>
    </w:p>
    <w:p w14:paraId="349840B0" w14:textId="6DFB9364" w:rsidR="0026238E" w:rsidRDefault="0026238E" w:rsidP="0026238E">
      <w:pPr>
        <w:pStyle w:val="DisclaimerText"/>
        <w:framePr w:hSpace="180" w:wrap="around" w:vAnchor="text" w:hAnchor="page" w:x="1205" w:y="3664"/>
        <w:suppressOverlap w:val="0"/>
      </w:pPr>
      <w:bookmarkStart w:id="1" w:name="_Hlk131848832"/>
      <w:r>
        <w:rPr>
          <w:noProof/>
        </w:rPr>
        <mc:AlternateContent>
          <mc:Choice Requires="wps">
            <w:drawing>
              <wp:inline distT="0" distB="0" distL="0" distR="0" wp14:anchorId="29900B1A" wp14:editId="59E8C81E">
                <wp:extent cx="4512215" cy="1476000"/>
                <wp:effectExtent l="0" t="0" r="0" b="0"/>
                <wp:docPr id="44" name="Acknowledgement" descr="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4512215" cy="1476000"/>
                        </a:xfrm>
                        <a:custGeom>
                          <a:avLst/>
                          <a:gdLst>
                            <a:gd name="connsiteX0" fmla="*/ 0 w 3389661"/>
                            <a:gd name="connsiteY0" fmla="*/ 1106043 h 1106043"/>
                            <a:gd name="connsiteX1" fmla="*/ 0 w 3389661"/>
                            <a:gd name="connsiteY1" fmla="*/ 0 h 1106043"/>
                            <a:gd name="connsiteX2" fmla="*/ 3389662 w 3389661"/>
                            <a:gd name="connsiteY2" fmla="*/ 0 h 1106043"/>
                            <a:gd name="connsiteX3" fmla="*/ 2866835 w 3389661"/>
                            <a:gd name="connsiteY3" fmla="*/ 1106043 h 1106043"/>
                            <a:gd name="connsiteX4" fmla="*/ 0 w 3389661"/>
                            <a:gd name="connsiteY4" fmla="*/ 1106043 h 1106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661" h="1106043">
                              <a:moveTo>
                                <a:pt x="0" y="1106043"/>
                              </a:moveTo>
                              <a:lnTo>
                                <a:pt x="0" y="0"/>
                              </a:lnTo>
                              <a:lnTo>
                                <a:pt x="3389662" y="0"/>
                              </a:lnTo>
                              <a:lnTo>
                                <a:pt x="2866835" y="1106043"/>
                              </a:lnTo>
                              <a:lnTo>
                                <a:pt x="0" y="1106043"/>
                              </a:lnTo>
                              <a:close/>
                            </a:path>
                          </a:pathLst>
                        </a:custGeom>
                        <a:solidFill>
                          <a:schemeClr val="tx2">
                            <a:lumMod val="20000"/>
                            <a:lumOff val="80000"/>
                          </a:schemeClr>
                        </a:solidFill>
                        <a:ln w="9525" cap="flat">
                          <a:noFill/>
                          <a:prstDash val="solid"/>
                          <a:miter/>
                        </a:ln>
                      </wps:spPr>
                      <wps:txbx>
                        <w:txbxContent>
                          <w:p w14:paraId="4CB4DCF2" w14:textId="77777777" w:rsidR="006731A9" w:rsidRDefault="006731A9" w:rsidP="006731A9">
                            <w:pPr>
                              <w:pStyle w:val="SmallBodyText"/>
                            </w:pPr>
                            <w:r>
                              <w:t>We acknowledge and respect Victorian Traditional Owners as the original custodians of Victoria’s land and waters, their unique ability to care for Country and deep spiritual connection to it.</w:t>
                            </w:r>
                          </w:p>
                          <w:p w14:paraId="518D1810" w14:textId="77777777" w:rsidR="006731A9" w:rsidRDefault="006731A9" w:rsidP="006731A9">
                            <w:pPr>
                              <w:pStyle w:val="SmallBodyText"/>
                            </w:pPr>
                            <w:r>
                              <w:t xml:space="preserve">We honour Elders past and present whose knowledge and wisdom </w:t>
                            </w:r>
                            <w:r>
                              <w:br/>
                              <w:t>has ensured the continuation of culture and traditional practices.</w:t>
                            </w:r>
                          </w:p>
                          <w:p w14:paraId="2CE10A16" w14:textId="77777777" w:rsidR="006731A9" w:rsidRDefault="006731A9" w:rsidP="006731A9">
                            <w:pPr>
                              <w:pStyle w:val="SmallBodyText"/>
                            </w:pPr>
                            <w:r>
                              <w:t>DEECA is committed to genuinely partnering with Victorian Traditional Owners and Victoria’s Aboriginal community to progress their aspirations.</w:t>
                            </w:r>
                          </w:p>
                        </w:txbxContent>
                      </wps:txbx>
                      <wps:bodyPr rot="0" spcFirstLastPara="0" vertOverflow="overflow" horzOverflow="overflow" vert="horz" wrap="square" lIns="180000" tIns="90000" rIns="504000" bIns="108000" numCol="1" spcCol="0" rtlCol="0" fromWordArt="0" anchor="t" anchorCtr="0" forceAA="0" compatLnSpc="1">
                        <a:prstTxWarp prst="textNoShape">
                          <a:avLst/>
                        </a:prstTxWarp>
                        <a:noAutofit/>
                      </wps:bodyPr>
                    </wps:wsp>
                  </a:graphicData>
                </a:graphic>
              </wp:inline>
            </w:drawing>
          </mc:Choice>
          <mc:Fallback>
            <w:pict>
              <v:shape w14:anchorId="29900B1A" id="Acknowledgement" o:spid="_x0000_s1028" alt="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style="width:355.3pt;height:116.2pt;visibility:visible;mso-wrap-style:square;mso-left-percent:-10001;mso-top-percent:-10001;mso-position-horizontal:absolute;mso-position-horizontal-relative:char;mso-position-vertical:absolute;mso-position-vertical-relative:line;mso-left-percent:-10001;mso-top-percent:-10001;v-text-anchor:top" coordsize="3389661,1106043"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6CKTnQMAAHYJAAAOAAAAZHJzL2Uyb0RvYy54bWysVttu4zYQfS/QfyD4WKCRLF/qCHEWRoIU&#10;BdLdAEmxu480RVlCKVIlaVvZr+8hKTlKNqiTRV+kITnXM8MZXnzoGkn2wthaqxWdnKWUCMV1Uavt&#10;iv71cPPrkhLrmCqY1Eqs6KOw9MPlzz9dHNpcZLrSshCGQImy+aFd0cq5Nk8SyyvRMHumW6FwWGrT&#10;MIel2SaFYQdob2SSpekiOWhTtEZzYS12r+MhvQz6y1Jw96ksrXBErih8c+Frwnfjv8nlBcu3hrVV&#10;zXs32A940bBawehR1TVzjOxM/Z2qpuZGW126M66bRJdlzUWIAdFM0hfR3FesFSEWgGPbI0z2/1PL&#10;P+7v2zvjXbftreZ/W6L0VcXUVqxtC/iQVA9ScmhtfmT2C9uLdaVpvDhiIV0A9vEIrOgc4diczSdZ&#10;NplTwnE2mf22SNMAfcLyQZzvrPtd6KCK7W+ti5kpQAVcC6JYgwLiWilbO/EF2SwbiWT9kpCUHMh0&#10;ujxfLIKzSMNL9q9j9skkXaSzKalIT/Vl8FLoy+R9Np6zn9SejbRH77PTcYyF0tMRTEc2suVisZzO&#10;T9sYC70Zq9nI0hvyMWZ/1QZqYztkn1VDQfBO9RUBiqBMfa35Amm19eU3Lg/U2rBE+n0RsxxSnvuE&#10;MBI5Fo434K3CyNBYOHuXZUA/Fp6+SxiYjoVnY+EYe4+dwcX2HVGGjugoQUc0lKAjbrwM0GTOQz6Q&#10;5LCiw/0iFa5wvEAB+EbvxYMOnO6pAQwcEfUnHqm+5x1yM5wN/zbo629GCO2/Ofv6DpzP7Q8ah3/U&#10;jJYAuF7n5FJbEZ33WITaOYLisRy1K6tlXdzUUnoQwuQSV9KQPQPCrssCSnLX/KmLuIe5Fdsfy7GN&#10;+RS3l8M21B+1BMPPDEjls3E+z3w7ZRiZpWQu2FDaOxHzZ6y7ZraKmoN8TGyD1mliXBI3IbT12Ml9&#10;T3fdpiN1saKhaP3ORhePd4YYHSenbflNDd23zLo7ZtB9ASLGv/uETyk1PEM5BIqSSptvr+17fkww&#10;nFJywOhdUfvPjhlBifxDYbZNIhLEhdV5gIWYsJinM48d2UTG1HNSonbNlQbYuLZwMJDYNU4OZGl0&#10;8xkPhbU3jCOmOMwjOwN55bDCAR4aXKzXgcaARsZv1X3LvepQ4Qj9ofvMTEtakFCACfdRD3Oa5cPk&#10;Qgo9Q+T1kkqvd06XtR9rAfQIbL/AcA+J7h8i/vUwXgeup+fS5b8AAAD//wMAUEsDBBQABgAIAAAA&#10;IQAyvT3y3QAAAAUBAAAPAAAAZHJzL2Rvd25yZXYueG1sTI/NTsMwEITvSH0Haytxo84PCiSNU7WV&#10;euFESy/cnHhJotrrKHabwNNjuMBlpdGMZr4tN7PR7Iaj6y0JiFcRMKTGqp5aAee3w8MzMOclKakt&#10;oYBPdLCpFnelLJSd6Ii3k29ZKCFXSAGd90PBuWs6NNKt7IAUvA87GumDHFuuRjmFcqN5EkUZN7Kn&#10;sNDJAfcdNpfT1QiYXtLpvM/1a5qZ7D0+7PL665gLcb+ct2tgHmf/F4Yf/IAOVWCq7ZWUY1pAeMT/&#10;3uA9xVEGrBaQpMkj8Krk/+mrbwAAAP//AwBQSwECLQAUAAYACAAAACEAtoM4kv4AAADhAQAAEwAA&#10;AAAAAAAAAAAAAAAAAAAAW0NvbnRlbnRfVHlwZXNdLnhtbFBLAQItABQABgAIAAAAIQA4/SH/1gAA&#10;AJQBAAALAAAAAAAAAAAAAAAAAC8BAABfcmVscy8ucmVsc1BLAQItABQABgAIAAAAIQCQ6CKTnQMA&#10;AHYJAAAOAAAAAAAAAAAAAAAAAC4CAABkcnMvZTJvRG9jLnhtbFBLAQItABQABgAIAAAAIQAyvT3y&#10;3QAAAAUBAAAPAAAAAAAAAAAAAAAAAPcFAABkcnMvZG93bnJldi54bWxQSwUGAAAAAAQABADzAAAA&#10;AQcAAAAA&#10;" adj="-11796480,,5400" path="m,1106043l,,3389662,,2866835,1106043,,1106043xe" fillcolor="#d5dce4 [671]" stroked="f">
                <v:stroke joinstyle="miter"/>
                <v:formulas/>
                <v:path arrowok="t" o:connecttype="custom" o:connectlocs="0,1476000;0,0;4512216,0;3816245,1476000;0,1476000" o:connectangles="0,0,0,0,0" textboxrect="0,0,3389661,1106043"/>
                <o:lock v:ext="edit" aspectratio="t"/>
                <v:textbox inset="5mm,2.5mm,14mm,3mm">
                  <w:txbxContent>
                    <w:p w14:paraId="4CB4DCF2" w14:textId="77777777" w:rsidR="006731A9" w:rsidRDefault="006731A9" w:rsidP="006731A9">
                      <w:pPr>
                        <w:pStyle w:val="SmallBodyText"/>
                      </w:pPr>
                      <w:r>
                        <w:t>We acknowledge and respect Victorian Traditional Owners as the original custodians of Victoria’s land and waters, their unique ability to care for Country and deep spiritual connection to it.</w:t>
                      </w:r>
                    </w:p>
                    <w:p w14:paraId="518D1810" w14:textId="77777777" w:rsidR="006731A9" w:rsidRDefault="006731A9" w:rsidP="006731A9">
                      <w:pPr>
                        <w:pStyle w:val="SmallBodyText"/>
                      </w:pPr>
                      <w:r>
                        <w:t xml:space="preserve">We honour Elders past and present whose knowledge and wisdom </w:t>
                      </w:r>
                      <w:r>
                        <w:br/>
                        <w:t>has ensured the continuation of culture and traditional practices.</w:t>
                      </w:r>
                    </w:p>
                    <w:p w14:paraId="2CE10A16" w14:textId="77777777" w:rsidR="006731A9" w:rsidRDefault="006731A9" w:rsidP="006731A9">
                      <w:pPr>
                        <w:pStyle w:val="SmallBodyText"/>
                      </w:pPr>
                      <w:r>
                        <w:t>DEECA is committed to genuinely partnering with Victorian Traditional Owners and Victoria’s Aboriginal community to progress their aspirations.</w:t>
                      </w:r>
                    </w:p>
                  </w:txbxContent>
                </v:textbox>
                <w10:anchorlock/>
              </v:shape>
            </w:pict>
          </mc:Fallback>
        </mc:AlternateContent>
      </w:r>
    </w:p>
    <w:p w14:paraId="1CD9948D" w14:textId="77777777" w:rsidR="0026238E" w:rsidRDefault="0026238E" w:rsidP="0026238E">
      <w:pPr>
        <w:pStyle w:val="DisclaimerText"/>
        <w:framePr w:hSpace="180" w:wrap="around" w:vAnchor="text" w:hAnchor="page" w:x="1205" w:y="3664"/>
        <w:suppressOverlap w:val="0"/>
      </w:pPr>
    </w:p>
    <w:p w14:paraId="4FF6616D" w14:textId="2F3B8B15" w:rsidR="0026238E" w:rsidRPr="006614E4" w:rsidRDefault="0026238E" w:rsidP="0026238E">
      <w:pPr>
        <w:pStyle w:val="DisclaimerTextLeft"/>
        <w:framePr w:hSpace="180" w:wrap="around" w:vAnchor="text" w:hAnchor="page" w:x="1205" w:y="3664"/>
        <w:suppressOverlap w:val="0"/>
      </w:pPr>
      <w:r w:rsidRPr="00576720">
        <w:t>©</w:t>
      </w:r>
      <w:bookmarkStart w:id="2" w:name="_Copyright"/>
      <w:bookmarkEnd w:id="2"/>
      <w:r w:rsidRPr="00576720">
        <w:t xml:space="preserve"> The State </w:t>
      </w:r>
      <w:r w:rsidRPr="006614E4">
        <w:t xml:space="preserve">of Victoria Department of </w:t>
      </w:r>
      <w:r>
        <w:t xml:space="preserve">Energy, </w:t>
      </w:r>
      <w:r w:rsidRPr="006614E4">
        <w:t>Environment</w:t>
      </w:r>
      <w:r>
        <w:t xml:space="preserve"> a</w:t>
      </w:r>
      <w:r w:rsidRPr="006614E4">
        <w:t xml:space="preserve">nd </w:t>
      </w:r>
      <w:r>
        <w:t>Climate Action</w:t>
      </w:r>
      <w:r w:rsidRPr="006614E4">
        <w:t xml:space="preserve"> </w:t>
      </w:r>
      <w:r w:rsidR="00A773CA">
        <w:t>March 2025</w:t>
      </w:r>
      <w:r>
        <w:t>.</w:t>
      </w:r>
    </w:p>
    <w:p w14:paraId="3A0462FF" w14:textId="77777777" w:rsidR="0026238E" w:rsidRPr="00C87F39" w:rsidRDefault="0026238E" w:rsidP="0026238E">
      <w:pPr>
        <w:pStyle w:val="DisclaimerTextLeftBold"/>
        <w:framePr w:hSpace="180" w:wrap="around" w:vAnchor="text" w:hAnchor="page" w:x="1205" w:y="3664"/>
        <w:suppressOverlap w:val="0"/>
      </w:pPr>
      <w:bookmarkStart w:id="3" w:name="_CreativeCommonsMarker"/>
      <w:bookmarkStart w:id="4" w:name="_CreativeCommonsContent"/>
      <w:bookmarkEnd w:id="1"/>
      <w:bookmarkEnd w:id="3"/>
      <w:r w:rsidRPr="00C87F39">
        <w:t>Creative Commons</w:t>
      </w:r>
    </w:p>
    <w:p w14:paraId="5556A6A7" w14:textId="77777777" w:rsidR="0026238E" w:rsidRPr="00973D7E" w:rsidRDefault="0026238E" w:rsidP="0026238E">
      <w:pPr>
        <w:pStyle w:val="DisclaimerTextLeft"/>
        <w:framePr w:hSpace="180" w:wrap="around" w:vAnchor="text" w:hAnchor="page" w:x="1205" w:y="3664"/>
        <w:suppressOverlap w:val="0"/>
        <w:rPr>
          <w:rFonts w:ascii="Arial Bold" w:hAnsi="Arial Bold"/>
        </w:rPr>
      </w:pPr>
      <w:r w:rsidRPr="00973D7E">
        <w:t xml:space="preserve">This work is licensed under a Creative Commons Attribution 4.0 International licence, visit the </w:t>
      </w:r>
      <w:hyperlink r:id="rId24" w:tooltip="Creative Commons website" w:history="1">
        <w:r w:rsidRPr="00973D7E">
          <w:rPr>
            <w:rStyle w:val="Hyperlink"/>
            <w:color w:val="000000" w:themeColor="text1"/>
          </w:rPr>
          <w:t>Creative Commons website</w:t>
        </w:r>
      </w:hyperlink>
      <w:r w:rsidRPr="00973D7E">
        <w:t xml:space="preserve"> (</w:t>
      </w:r>
      <w:hyperlink r:id="rId25" w:history="1">
        <w:r w:rsidRPr="00973D7E">
          <w:rPr>
            <w:rStyle w:val="Hyperlink"/>
            <w:color w:val="000000" w:themeColor="text1"/>
            <w:u w:val="none"/>
          </w:rPr>
          <w:t>http://creativecommons.org/licenses/by/4.0/</w:t>
        </w:r>
      </w:hyperlink>
      <w:r w:rsidRPr="00973D7E">
        <w:t>).</w:t>
      </w:r>
    </w:p>
    <w:p w14:paraId="78444296" w14:textId="77777777" w:rsidR="0026238E" w:rsidRPr="00973D7E" w:rsidRDefault="0026238E" w:rsidP="0026238E">
      <w:pPr>
        <w:pStyle w:val="DisclaimerTextLeft"/>
        <w:framePr w:hSpace="180" w:wrap="around" w:vAnchor="text" w:hAnchor="page" w:x="1205" w:y="3664"/>
        <w:suppressOverlap w:val="0"/>
        <w:rPr>
          <w:strike/>
        </w:rPr>
      </w:pPr>
      <w:r w:rsidRPr="00973D7E">
        <w:t>You are free to re-use the work under that licence, on the condition that you credit the State of Victoria as author. The licence does not apply to any images, photographs or branding, including the Victorian Coat of Arms, and the Victorian Government and Department logos.</w:t>
      </w:r>
    </w:p>
    <w:p w14:paraId="6DBB603D" w14:textId="77777777" w:rsidR="0026238E" w:rsidRPr="006614E4" w:rsidRDefault="0026238E" w:rsidP="0026238E">
      <w:pPr>
        <w:pStyle w:val="DisclaimerTextLeft"/>
        <w:framePr w:hSpace="180" w:wrap="around" w:vAnchor="text" w:hAnchor="page" w:x="1205" w:y="3664"/>
        <w:suppressOverlap w:val="0"/>
      </w:pPr>
      <w:r w:rsidRPr="006614E4">
        <w:t xml:space="preserve">ISBN </w:t>
      </w:r>
      <w:r>
        <w:fldChar w:fldCharType="begin"/>
      </w:r>
      <w:r>
        <w:instrText xml:space="preserve"> Macrobutton NoMacro </w:instrText>
      </w:r>
      <w:r w:rsidRPr="00F81917">
        <w:rPr>
          <w:color w:val="C00000"/>
        </w:rPr>
        <w:instrText>XXX-X-XXXXX-XXX-X</w:instrText>
      </w:r>
      <w:r>
        <w:fldChar w:fldCharType="end"/>
      </w:r>
      <w:r w:rsidRPr="006614E4">
        <w:t xml:space="preserve"> (print) </w:t>
      </w:r>
      <w:hyperlink r:id="rId26" w:tooltip="Victorian Government Library Service" w:history="1">
        <w:r w:rsidRPr="00F81917">
          <w:rPr>
            <w:rStyle w:val="Hyperlink"/>
            <w:color w:val="C00000"/>
          </w:rPr>
          <w:t>How to obtain an ISBN or an ISSN</w:t>
        </w:r>
      </w:hyperlink>
      <w:r>
        <w:br/>
      </w:r>
      <w:r w:rsidRPr="00F15EE0">
        <w:t>ISBN</w:t>
      </w:r>
      <w:r w:rsidRPr="006614E4">
        <w:t xml:space="preserve"> </w:t>
      </w:r>
      <w:r>
        <w:fldChar w:fldCharType="begin"/>
      </w:r>
      <w:r>
        <w:instrText xml:space="preserve"> Macrobutton NoMacro</w:instrText>
      </w:r>
      <w:r w:rsidRPr="00F81917">
        <w:rPr>
          <w:color w:val="C00000"/>
        </w:rPr>
        <w:instrText xml:space="preserve"> XXX-X-XXXXX-XXX-X</w:instrText>
      </w:r>
      <w:r>
        <w:fldChar w:fldCharType="end"/>
      </w:r>
      <w:r w:rsidRPr="006614E4">
        <w:t xml:space="preserve"> (pdf)</w:t>
      </w:r>
    </w:p>
    <w:p w14:paraId="4867E5CB" w14:textId="77777777" w:rsidR="0026238E" w:rsidRPr="00C87F39" w:rsidRDefault="0026238E" w:rsidP="0026238E">
      <w:pPr>
        <w:pStyle w:val="DisclaimerTextRightBold"/>
        <w:framePr w:hSpace="180" w:wrap="around" w:vAnchor="text" w:hAnchor="page" w:x="1205" w:y="3664"/>
        <w:suppressOverlap w:val="0"/>
      </w:pPr>
      <w:r w:rsidRPr="00C87F39">
        <w:t>Disclaimer</w:t>
      </w:r>
    </w:p>
    <w:p w14:paraId="54E76A4C" w14:textId="77777777" w:rsidR="0026238E" w:rsidRPr="006614E4" w:rsidRDefault="0026238E" w:rsidP="0026238E">
      <w:pPr>
        <w:pStyle w:val="DisclaimerTextRight"/>
        <w:framePr w:hSpace="180" w:wrap="around" w:vAnchor="text" w:hAnchor="page" w:x="1205" w:y="3664"/>
        <w:suppressOverlap w:val="0"/>
      </w:pPr>
      <w:r w:rsidRPr="006614E4">
        <w:t xml:space="preserve">This </w:t>
      </w:r>
      <w:r w:rsidRPr="00CB1C0B">
        <w:t>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r w:rsidRPr="006614E4">
        <w:t>.</w:t>
      </w:r>
    </w:p>
    <w:p w14:paraId="4CE5BF5F" w14:textId="77777777" w:rsidR="0026238E" w:rsidRPr="00F15EE0" w:rsidRDefault="0026238E" w:rsidP="0026238E">
      <w:pPr>
        <w:pStyle w:val="DisclaimerTextRightBold12pt"/>
        <w:framePr w:hSpace="180" w:wrap="around" w:vAnchor="text" w:hAnchor="page" w:x="1205" w:y="3664"/>
        <w:suppressOverlap w:val="0"/>
      </w:pPr>
      <w:r w:rsidRPr="00F15EE0">
        <w:t>Accessibility</w:t>
      </w:r>
    </w:p>
    <w:p w14:paraId="24EB9095" w14:textId="108086CF" w:rsidR="0026238E" w:rsidRPr="000B497E" w:rsidRDefault="0026238E" w:rsidP="0026238E">
      <w:pPr>
        <w:pStyle w:val="DisclaimerTextRight12pt"/>
        <w:framePr w:hSpace="180" w:wrap="around" w:vAnchor="text" w:hAnchor="page" w:x="1205" w:y="3664"/>
        <w:suppressOverlap w:val="0"/>
      </w:pPr>
      <w:r w:rsidRPr="00CB1C0B">
        <w:t xml:space="preserve">To receive this document in an alternative format, phone the Customer Service Centre on 136 186, email </w:t>
      </w:r>
      <w:hyperlink r:id="rId27" w:history="1">
        <w:r w:rsidRPr="00CB1C0B">
          <w:rPr>
            <w:rStyle w:val="Hyperlink"/>
            <w:color w:val="000000" w:themeColor="text1"/>
            <w:szCs w:val="24"/>
          </w:rPr>
          <w:t>customer.service@delwp.vic.gov.au</w:t>
        </w:r>
      </w:hyperlink>
      <w:r w:rsidRPr="00CB1C0B">
        <w:t xml:space="preserve">, or contact National Relay Service on 133 677. Available at </w:t>
      </w:r>
      <w:hyperlink r:id="rId28" w:tooltip="Department of Energy, Environment and Climate Action website" w:history="1">
        <w:r w:rsidRPr="00CB1C0B">
          <w:rPr>
            <w:rStyle w:val="Hyperlink"/>
            <w:color w:val="000000" w:themeColor="text1"/>
            <w:szCs w:val="24"/>
          </w:rPr>
          <w:t>DEECA website</w:t>
        </w:r>
      </w:hyperlink>
      <w:r w:rsidRPr="00CB1C0B">
        <w:t xml:space="preserve"> (www.deeca.vic.gov.au)</w:t>
      </w:r>
      <w:r w:rsidRPr="000B497E">
        <w:t>.</w:t>
      </w:r>
      <w:r>
        <w:t xml:space="preserve"> </w:t>
      </w:r>
      <w:bookmarkEnd w:id="4"/>
    </w:p>
    <w:p w14:paraId="24CB852F" w14:textId="2AFBDB7E" w:rsidR="002F4878" w:rsidRDefault="002F4878"/>
    <w:p w14:paraId="0A2B6075" w14:textId="77777777" w:rsidR="002F4878" w:rsidRDefault="002F4878">
      <w:pPr>
        <w:sectPr w:rsidR="002F4878" w:rsidSect="0055029B">
          <w:pgSz w:w="11907" w:h="16839" w:code="9"/>
          <w:pgMar w:top="737" w:right="1134" w:bottom="851" w:left="1134" w:header="284" w:footer="284" w:gutter="0"/>
          <w:cols w:space="454"/>
          <w:noEndnote/>
          <w:titlePg/>
          <w:docGrid w:linePitch="360"/>
        </w:sectPr>
      </w:pPr>
    </w:p>
    <w:p w14:paraId="3D202100" w14:textId="77777777" w:rsidR="00233D6B" w:rsidRPr="00F7242A" w:rsidRDefault="00233D6B" w:rsidP="00474212">
      <w:pPr>
        <w:pStyle w:val="TOCHeading"/>
      </w:pPr>
      <w:r w:rsidRPr="00474212">
        <w:lastRenderedPageBreak/>
        <w:t>Contents</w:t>
      </w:r>
      <w:bookmarkStart w:id="5" w:name="_TOCMarker"/>
      <w:bookmarkEnd w:id="5"/>
    </w:p>
    <w:p w14:paraId="540CC6AD" w14:textId="01477581" w:rsidR="00424B0D" w:rsidRDefault="00973936">
      <w:pPr>
        <w:pStyle w:val="TOC1"/>
        <w:rPr>
          <w:rFonts w:eastAsiaTheme="minorEastAsia" w:cstheme="minorBidi"/>
          <w:b w:val="0"/>
          <w:color w:val="auto"/>
          <w:kern w:val="2"/>
          <w14:ligatures w14:val="standardContextual"/>
        </w:rPr>
      </w:pPr>
      <w:r>
        <w:rPr>
          <w:rFonts w:eastAsiaTheme="majorEastAsia"/>
        </w:rPr>
        <w:fldChar w:fldCharType="begin"/>
      </w:r>
      <w:r>
        <w:rPr>
          <w:rFonts w:eastAsiaTheme="majorEastAsia"/>
        </w:rPr>
        <w:instrText xml:space="preserve"> TOC \o "1-2" \h \z \u </w:instrText>
      </w:r>
      <w:r>
        <w:rPr>
          <w:rFonts w:eastAsiaTheme="majorEastAsia"/>
        </w:rPr>
        <w:fldChar w:fldCharType="separate"/>
      </w:r>
      <w:hyperlink w:anchor="_Toc191294410" w:history="1">
        <w:r w:rsidR="00424B0D" w:rsidRPr="007517B9">
          <w:rPr>
            <w:rStyle w:val="Hyperlink"/>
          </w:rPr>
          <w:t xml:space="preserve">Victorian Landcare Grants in </w:t>
        </w:r>
        <w:r w:rsidR="00231A4C">
          <w:rPr>
            <w:rStyle w:val="Hyperlink"/>
          </w:rPr>
          <w:t>Melboure Water (Port Phillip &amp; Western Port)</w:t>
        </w:r>
        <w:r w:rsidR="00424B0D">
          <w:rPr>
            <w:webHidden/>
          </w:rPr>
          <w:tab/>
        </w:r>
        <w:r w:rsidR="00424B0D">
          <w:rPr>
            <w:webHidden/>
          </w:rPr>
          <w:fldChar w:fldCharType="begin"/>
        </w:r>
        <w:r w:rsidR="00424B0D">
          <w:rPr>
            <w:webHidden/>
          </w:rPr>
          <w:instrText xml:space="preserve"> PAGEREF _Toc191294410 \h </w:instrText>
        </w:r>
        <w:r w:rsidR="00424B0D">
          <w:rPr>
            <w:webHidden/>
          </w:rPr>
        </w:r>
        <w:r w:rsidR="00424B0D">
          <w:rPr>
            <w:webHidden/>
          </w:rPr>
          <w:fldChar w:fldCharType="separate"/>
        </w:r>
        <w:r w:rsidR="00424B0D">
          <w:rPr>
            <w:webHidden/>
          </w:rPr>
          <w:t>3</w:t>
        </w:r>
        <w:r w:rsidR="00424B0D">
          <w:rPr>
            <w:webHidden/>
          </w:rPr>
          <w:fldChar w:fldCharType="end"/>
        </w:r>
      </w:hyperlink>
    </w:p>
    <w:p w14:paraId="092EBD88" w14:textId="7F2258B7" w:rsidR="00424B0D" w:rsidRDefault="00424B0D">
      <w:pPr>
        <w:pStyle w:val="TOC2"/>
        <w:rPr>
          <w:rFonts w:eastAsiaTheme="minorEastAsia" w:cstheme="minorBidi"/>
          <w:color w:val="auto"/>
          <w:kern w:val="2"/>
          <w:sz w:val="24"/>
          <w:szCs w:val="24"/>
          <w14:ligatures w14:val="standardContextual"/>
        </w:rPr>
      </w:pPr>
      <w:hyperlink w:anchor="_Toc191294411" w:history="1">
        <w:r w:rsidRPr="007517B9">
          <w:rPr>
            <w:rStyle w:val="Hyperlink"/>
          </w:rPr>
          <w:t>What are Victorian Landcare Grants?</w:t>
        </w:r>
        <w:r>
          <w:rPr>
            <w:webHidden/>
          </w:rPr>
          <w:tab/>
        </w:r>
        <w:r>
          <w:rPr>
            <w:webHidden/>
          </w:rPr>
          <w:fldChar w:fldCharType="begin"/>
        </w:r>
        <w:r>
          <w:rPr>
            <w:webHidden/>
          </w:rPr>
          <w:instrText xml:space="preserve"> PAGEREF _Toc191294411 \h </w:instrText>
        </w:r>
        <w:r>
          <w:rPr>
            <w:webHidden/>
          </w:rPr>
        </w:r>
        <w:r>
          <w:rPr>
            <w:webHidden/>
          </w:rPr>
          <w:fldChar w:fldCharType="separate"/>
        </w:r>
        <w:r>
          <w:rPr>
            <w:webHidden/>
          </w:rPr>
          <w:t>3</w:t>
        </w:r>
        <w:r>
          <w:rPr>
            <w:webHidden/>
          </w:rPr>
          <w:fldChar w:fldCharType="end"/>
        </w:r>
      </w:hyperlink>
    </w:p>
    <w:p w14:paraId="6129C659" w14:textId="41BAA0DE" w:rsidR="00424B0D" w:rsidRDefault="00424B0D">
      <w:pPr>
        <w:pStyle w:val="TOC2"/>
        <w:rPr>
          <w:rFonts w:eastAsiaTheme="minorEastAsia" w:cstheme="minorBidi"/>
          <w:color w:val="auto"/>
          <w:kern w:val="2"/>
          <w:sz w:val="24"/>
          <w:szCs w:val="24"/>
          <w14:ligatures w14:val="standardContextual"/>
        </w:rPr>
      </w:pPr>
      <w:hyperlink w:anchor="_Toc191294412" w:history="1">
        <w:r w:rsidRPr="007517B9">
          <w:rPr>
            <w:rStyle w:val="Hyperlink"/>
          </w:rPr>
          <w:t>How much funding is available?</w:t>
        </w:r>
        <w:r>
          <w:rPr>
            <w:webHidden/>
          </w:rPr>
          <w:tab/>
        </w:r>
        <w:r>
          <w:rPr>
            <w:webHidden/>
          </w:rPr>
          <w:fldChar w:fldCharType="begin"/>
        </w:r>
        <w:r>
          <w:rPr>
            <w:webHidden/>
          </w:rPr>
          <w:instrText xml:space="preserve"> PAGEREF _Toc191294412 \h </w:instrText>
        </w:r>
        <w:r>
          <w:rPr>
            <w:webHidden/>
          </w:rPr>
        </w:r>
        <w:r>
          <w:rPr>
            <w:webHidden/>
          </w:rPr>
          <w:fldChar w:fldCharType="separate"/>
        </w:r>
        <w:r>
          <w:rPr>
            <w:webHidden/>
          </w:rPr>
          <w:t>3</w:t>
        </w:r>
        <w:r>
          <w:rPr>
            <w:webHidden/>
          </w:rPr>
          <w:fldChar w:fldCharType="end"/>
        </w:r>
      </w:hyperlink>
    </w:p>
    <w:p w14:paraId="1AAB2A2A" w14:textId="619A044B" w:rsidR="00424B0D" w:rsidRDefault="00424B0D">
      <w:pPr>
        <w:pStyle w:val="TOC2"/>
        <w:rPr>
          <w:rFonts w:eastAsiaTheme="minorEastAsia" w:cstheme="minorBidi"/>
          <w:color w:val="auto"/>
          <w:kern w:val="2"/>
          <w:sz w:val="24"/>
          <w:szCs w:val="24"/>
          <w14:ligatures w14:val="standardContextual"/>
        </w:rPr>
      </w:pPr>
      <w:hyperlink w:anchor="_Toc191294413" w:history="1">
        <w:r w:rsidRPr="007517B9">
          <w:rPr>
            <w:rStyle w:val="Hyperlink"/>
          </w:rPr>
          <w:t>What type of grants are available?</w:t>
        </w:r>
        <w:r>
          <w:rPr>
            <w:webHidden/>
          </w:rPr>
          <w:tab/>
        </w:r>
        <w:r>
          <w:rPr>
            <w:webHidden/>
          </w:rPr>
          <w:fldChar w:fldCharType="begin"/>
        </w:r>
        <w:r>
          <w:rPr>
            <w:webHidden/>
          </w:rPr>
          <w:instrText xml:space="preserve"> PAGEREF _Toc191294413 \h </w:instrText>
        </w:r>
        <w:r>
          <w:rPr>
            <w:webHidden/>
          </w:rPr>
        </w:r>
        <w:r>
          <w:rPr>
            <w:webHidden/>
          </w:rPr>
          <w:fldChar w:fldCharType="separate"/>
        </w:r>
        <w:r>
          <w:rPr>
            <w:webHidden/>
          </w:rPr>
          <w:t>3</w:t>
        </w:r>
        <w:r>
          <w:rPr>
            <w:webHidden/>
          </w:rPr>
          <w:fldChar w:fldCharType="end"/>
        </w:r>
      </w:hyperlink>
    </w:p>
    <w:p w14:paraId="337D3AF7" w14:textId="73150998" w:rsidR="00424B0D" w:rsidRDefault="00424B0D">
      <w:pPr>
        <w:pStyle w:val="TOC2"/>
        <w:rPr>
          <w:rFonts w:eastAsiaTheme="minorEastAsia" w:cstheme="minorBidi"/>
          <w:color w:val="auto"/>
          <w:kern w:val="2"/>
          <w:sz w:val="24"/>
          <w:szCs w:val="24"/>
          <w14:ligatures w14:val="standardContextual"/>
        </w:rPr>
      </w:pPr>
      <w:hyperlink w:anchor="_Toc191294414" w:history="1">
        <w:r w:rsidRPr="007517B9">
          <w:rPr>
            <w:rStyle w:val="Hyperlink"/>
          </w:rPr>
          <w:t>When do applications close?</w:t>
        </w:r>
        <w:r>
          <w:rPr>
            <w:webHidden/>
          </w:rPr>
          <w:tab/>
        </w:r>
        <w:r>
          <w:rPr>
            <w:webHidden/>
          </w:rPr>
          <w:fldChar w:fldCharType="begin"/>
        </w:r>
        <w:r>
          <w:rPr>
            <w:webHidden/>
          </w:rPr>
          <w:instrText xml:space="preserve"> PAGEREF _Toc191294414 \h </w:instrText>
        </w:r>
        <w:r>
          <w:rPr>
            <w:webHidden/>
          </w:rPr>
        </w:r>
        <w:r>
          <w:rPr>
            <w:webHidden/>
          </w:rPr>
          <w:fldChar w:fldCharType="separate"/>
        </w:r>
        <w:r>
          <w:rPr>
            <w:webHidden/>
          </w:rPr>
          <w:t>3</w:t>
        </w:r>
        <w:r>
          <w:rPr>
            <w:webHidden/>
          </w:rPr>
          <w:fldChar w:fldCharType="end"/>
        </w:r>
      </w:hyperlink>
    </w:p>
    <w:p w14:paraId="664BE7ED" w14:textId="048A7840" w:rsidR="00424B0D" w:rsidRDefault="00424B0D">
      <w:pPr>
        <w:pStyle w:val="TOC2"/>
        <w:rPr>
          <w:rFonts w:eastAsiaTheme="minorEastAsia" w:cstheme="minorBidi"/>
          <w:color w:val="auto"/>
          <w:kern w:val="2"/>
          <w:sz w:val="24"/>
          <w:szCs w:val="24"/>
          <w14:ligatures w14:val="standardContextual"/>
        </w:rPr>
      </w:pPr>
      <w:hyperlink w:anchor="_Toc191294415" w:history="1">
        <w:r w:rsidRPr="007517B9">
          <w:rPr>
            <w:rStyle w:val="Hyperlink"/>
          </w:rPr>
          <w:t>Eligibility Requirements</w:t>
        </w:r>
        <w:r>
          <w:rPr>
            <w:webHidden/>
          </w:rPr>
          <w:tab/>
        </w:r>
        <w:r>
          <w:rPr>
            <w:webHidden/>
          </w:rPr>
          <w:fldChar w:fldCharType="begin"/>
        </w:r>
        <w:r>
          <w:rPr>
            <w:webHidden/>
          </w:rPr>
          <w:instrText xml:space="preserve"> PAGEREF _Toc191294415 \h </w:instrText>
        </w:r>
        <w:r>
          <w:rPr>
            <w:webHidden/>
          </w:rPr>
        </w:r>
        <w:r>
          <w:rPr>
            <w:webHidden/>
          </w:rPr>
          <w:fldChar w:fldCharType="separate"/>
        </w:r>
        <w:r>
          <w:rPr>
            <w:webHidden/>
          </w:rPr>
          <w:t>4</w:t>
        </w:r>
        <w:r>
          <w:rPr>
            <w:webHidden/>
          </w:rPr>
          <w:fldChar w:fldCharType="end"/>
        </w:r>
      </w:hyperlink>
    </w:p>
    <w:p w14:paraId="090D52E8" w14:textId="36C4B6C0" w:rsidR="00424B0D" w:rsidRDefault="00424B0D">
      <w:pPr>
        <w:pStyle w:val="TOC2"/>
        <w:rPr>
          <w:rFonts w:eastAsiaTheme="minorEastAsia" w:cstheme="minorBidi"/>
          <w:color w:val="auto"/>
          <w:kern w:val="2"/>
          <w:sz w:val="24"/>
          <w:szCs w:val="24"/>
          <w14:ligatures w14:val="standardContextual"/>
        </w:rPr>
      </w:pPr>
      <w:hyperlink w:anchor="_Toc191294416" w:history="1">
        <w:r w:rsidRPr="007517B9">
          <w:rPr>
            <w:rStyle w:val="Hyperlink"/>
          </w:rPr>
          <w:t>Ineligible applicants</w:t>
        </w:r>
        <w:r>
          <w:rPr>
            <w:webHidden/>
          </w:rPr>
          <w:tab/>
        </w:r>
        <w:r>
          <w:rPr>
            <w:webHidden/>
          </w:rPr>
          <w:fldChar w:fldCharType="begin"/>
        </w:r>
        <w:r>
          <w:rPr>
            <w:webHidden/>
          </w:rPr>
          <w:instrText xml:space="preserve"> PAGEREF _Toc191294416 \h </w:instrText>
        </w:r>
        <w:r>
          <w:rPr>
            <w:webHidden/>
          </w:rPr>
        </w:r>
        <w:r>
          <w:rPr>
            <w:webHidden/>
          </w:rPr>
          <w:fldChar w:fldCharType="separate"/>
        </w:r>
        <w:r>
          <w:rPr>
            <w:webHidden/>
          </w:rPr>
          <w:t>4</w:t>
        </w:r>
        <w:r>
          <w:rPr>
            <w:webHidden/>
          </w:rPr>
          <w:fldChar w:fldCharType="end"/>
        </w:r>
      </w:hyperlink>
    </w:p>
    <w:p w14:paraId="5F323FA8" w14:textId="783C7998" w:rsidR="00424B0D" w:rsidRDefault="00424B0D">
      <w:pPr>
        <w:pStyle w:val="TOC2"/>
        <w:rPr>
          <w:rFonts w:eastAsiaTheme="minorEastAsia" w:cstheme="minorBidi"/>
          <w:color w:val="auto"/>
          <w:kern w:val="2"/>
          <w:sz w:val="24"/>
          <w:szCs w:val="24"/>
          <w14:ligatures w14:val="standardContextual"/>
        </w:rPr>
      </w:pPr>
      <w:hyperlink w:anchor="_Toc191294417" w:history="1">
        <w:r w:rsidRPr="007517B9">
          <w:rPr>
            <w:rStyle w:val="Hyperlink"/>
          </w:rPr>
          <w:t>2025 Group Health Survey</w:t>
        </w:r>
        <w:r>
          <w:rPr>
            <w:webHidden/>
          </w:rPr>
          <w:tab/>
        </w:r>
        <w:r>
          <w:rPr>
            <w:webHidden/>
          </w:rPr>
          <w:fldChar w:fldCharType="begin"/>
        </w:r>
        <w:r>
          <w:rPr>
            <w:webHidden/>
          </w:rPr>
          <w:instrText xml:space="preserve"> PAGEREF _Toc191294417 \h </w:instrText>
        </w:r>
        <w:r>
          <w:rPr>
            <w:webHidden/>
          </w:rPr>
        </w:r>
        <w:r>
          <w:rPr>
            <w:webHidden/>
          </w:rPr>
          <w:fldChar w:fldCharType="separate"/>
        </w:r>
        <w:r>
          <w:rPr>
            <w:webHidden/>
          </w:rPr>
          <w:t>5</w:t>
        </w:r>
        <w:r>
          <w:rPr>
            <w:webHidden/>
          </w:rPr>
          <w:fldChar w:fldCharType="end"/>
        </w:r>
      </w:hyperlink>
    </w:p>
    <w:p w14:paraId="25C104C5" w14:textId="1E8A7B59" w:rsidR="00424B0D" w:rsidRDefault="00424B0D">
      <w:pPr>
        <w:pStyle w:val="TOC1"/>
        <w:rPr>
          <w:rFonts w:eastAsiaTheme="minorEastAsia" w:cstheme="minorBidi"/>
          <w:b w:val="0"/>
          <w:color w:val="auto"/>
          <w:kern w:val="2"/>
          <w14:ligatures w14:val="standardContextual"/>
        </w:rPr>
      </w:pPr>
      <w:hyperlink w:anchor="_Toc191294418" w:history="1">
        <w:r w:rsidRPr="007517B9">
          <w:rPr>
            <w:rStyle w:val="Hyperlink"/>
          </w:rPr>
          <w:t>Project Grant Requirements</w:t>
        </w:r>
        <w:r>
          <w:rPr>
            <w:webHidden/>
          </w:rPr>
          <w:tab/>
        </w:r>
        <w:r>
          <w:rPr>
            <w:webHidden/>
          </w:rPr>
          <w:fldChar w:fldCharType="begin"/>
        </w:r>
        <w:r>
          <w:rPr>
            <w:webHidden/>
          </w:rPr>
          <w:instrText xml:space="preserve"> PAGEREF _Toc191294418 \h </w:instrText>
        </w:r>
        <w:r>
          <w:rPr>
            <w:webHidden/>
          </w:rPr>
        </w:r>
        <w:r>
          <w:rPr>
            <w:webHidden/>
          </w:rPr>
          <w:fldChar w:fldCharType="separate"/>
        </w:r>
        <w:r>
          <w:rPr>
            <w:webHidden/>
          </w:rPr>
          <w:t>5</w:t>
        </w:r>
        <w:r>
          <w:rPr>
            <w:webHidden/>
          </w:rPr>
          <w:fldChar w:fldCharType="end"/>
        </w:r>
      </w:hyperlink>
    </w:p>
    <w:p w14:paraId="78E0D341" w14:textId="40E9DE70" w:rsidR="00424B0D" w:rsidRDefault="00424B0D">
      <w:pPr>
        <w:pStyle w:val="TOC2"/>
        <w:rPr>
          <w:rFonts w:eastAsiaTheme="minorEastAsia" w:cstheme="minorBidi"/>
          <w:color w:val="auto"/>
          <w:kern w:val="2"/>
          <w:sz w:val="24"/>
          <w:szCs w:val="24"/>
          <w14:ligatures w14:val="standardContextual"/>
        </w:rPr>
      </w:pPr>
      <w:hyperlink w:anchor="_Toc191294419" w:history="1">
        <w:r w:rsidRPr="007517B9">
          <w:rPr>
            <w:rStyle w:val="Hyperlink"/>
          </w:rPr>
          <w:t>What could be funded?</w:t>
        </w:r>
        <w:r>
          <w:rPr>
            <w:webHidden/>
          </w:rPr>
          <w:tab/>
        </w:r>
        <w:r>
          <w:rPr>
            <w:webHidden/>
          </w:rPr>
          <w:fldChar w:fldCharType="begin"/>
        </w:r>
        <w:r>
          <w:rPr>
            <w:webHidden/>
          </w:rPr>
          <w:instrText xml:space="preserve"> PAGEREF _Toc191294419 \h </w:instrText>
        </w:r>
        <w:r>
          <w:rPr>
            <w:webHidden/>
          </w:rPr>
        </w:r>
        <w:r>
          <w:rPr>
            <w:webHidden/>
          </w:rPr>
          <w:fldChar w:fldCharType="separate"/>
        </w:r>
        <w:r>
          <w:rPr>
            <w:webHidden/>
          </w:rPr>
          <w:t>5</w:t>
        </w:r>
        <w:r>
          <w:rPr>
            <w:webHidden/>
          </w:rPr>
          <w:fldChar w:fldCharType="end"/>
        </w:r>
      </w:hyperlink>
    </w:p>
    <w:p w14:paraId="64154EB6" w14:textId="7E2538FA" w:rsidR="00424B0D" w:rsidRDefault="00424B0D">
      <w:pPr>
        <w:pStyle w:val="TOC2"/>
        <w:rPr>
          <w:rFonts w:eastAsiaTheme="minorEastAsia" w:cstheme="minorBidi"/>
          <w:color w:val="auto"/>
          <w:kern w:val="2"/>
          <w:sz w:val="24"/>
          <w:szCs w:val="24"/>
          <w14:ligatures w14:val="standardContextual"/>
        </w:rPr>
      </w:pPr>
      <w:hyperlink w:anchor="_Toc191294420" w:history="1">
        <w:r w:rsidRPr="007517B9">
          <w:rPr>
            <w:rStyle w:val="Hyperlink"/>
          </w:rPr>
          <w:t>What won’t be funded?</w:t>
        </w:r>
        <w:r>
          <w:rPr>
            <w:webHidden/>
          </w:rPr>
          <w:tab/>
        </w:r>
        <w:r>
          <w:rPr>
            <w:webHidden/>
          </w:rPr>
          <w:fldChar w:fldCharType="begin"/>
        </w:r>
        <w:r>
          <w:rPr>
            <w:webHidden/>
          </w:rPr>
          <w:instrText xml:space="preserve"> PAGEREF _Toc191294420 \h </w:instrText>
        </w:r>
        <w:r>
          <w:rPr>
            <w:webHidden/>
          </w:rPr>
        </w:r>
        <w:r>
          <w:rPr>
            <w:webHidden/>
          </w:rPr>
          <w:fldChar w:fldCharType="separate"/>
        </w:r>
        <w:r>
          <w:rPr>
            <w:webHidden/>
          </w:rPr>
          <w:t>6</w:t>
        </w:r>
        <w:r>
          <w:rPr>
            <w:webHidden/>
          </w:rPr>
          <w:fldChar w:fldCharType="end"/>
        </w:r>
      </w:hyperlink>
    </w:p>
    <w:p w14:paraId="20797DC0" w14:textId="7C4C9508" w:rsidR="00424B0D" w:rsidRDefault="00424B0D">
      <w:pPr>
        <w:pStyle w:val="TOC2"/>
        <w:rPr>
          <w:rFonts w:eastAsiaTheme="minorEastAsia" w:cstheme="minorBidi"/>
          <w:color w:val="auto"/>
          <w:kern w:val="2"/>
          <w:sz w:val="24"/>
          <w:szCs w:val="24"/>
          <w14:ligatures w14:val="standardContextual"/>
        </w:rPr>
      </w:pPr>
      <w:hyperlink w:anchor="_Toc191294421" w:history="1">
        <w:r w:rsidRPr="007517B9">
          <w:rPr>
            <w:rStyle w:val="Hyperlink"/>
          </w:rPr>
          <w:t>Project location and mapping</w:t>
        </w:r>
        <w:r>
          <w:rPr>
            <w:webHidden/>
          </w:rPr>
          <w:tab/>
        </w:r>
        <w:r>
          <w:rPr>
            <w:webHidden/>
          </w:rPr>
          <w:fldChar w:fldCharType="begin"/>
        </w:r>
        <w:r>
          <w:rPr>
            <w:webHidden/>
          </w:rPr>
          <w:instrText xml:space="preserve"> PAGEREF _Toc191294421 \h </w:instrText>
        </w:r>
        <w:r>
          <w:rPr>
            <w:webHidden/>
          </w:rPr>
        </w:r>
        <w:r>
          <w:rPr>
            <w:webHidden/>
          </w:rPr>
          <w:fldChar w:fldCharType="separate"/>
        </w:r>
        <w:r>
          <w:rPr>
            <w:webHidden/>
          </w:rPr>
          <w:t>6</w:t>
        </w:r>
        <w:r>
          <w:rPr>
            <w:webHidden/>
          </w:rPr>
          <w:fldChar w:fldCharType="end"/>
        </w:r>
      </w:hyperlink>
    </w:p>
    <w:p w14:paraId="6FD9FC39" w14:textId="778FBDE6" w:rsidR="00424B0D" w:rsidRDefault="00424B0D">
      <w:pPr>
        <w:pStyle w:val="TOC2"/>
        <w:rPr>
          <w:rFonts w:eastAsiaTheme="minorEastAsia" w:cstheme="minorBidi"/>
          <w:color w:val="auto"/>
          <w:kern w:val="2"/>
          <w:sz w:val="24"/>
          <w:szCs w:val="24"/>
          <w14:ligatures w14:val="standardContextual"/>
        </w:rPr>
      </w:pPr>
      <w:hyperlink w:anchor="_Toc191294422" w:history="1">
        <w:r w:rsidRPr="007517B9">
          <w:rPr>
            <w:rStyle w:val="Hyperlink"/>
          </w:rPr>
          <w:t>Aboriginal cultural heritage</w:t>
        </w:r>
        <w:r>
          <w:rPr>
            <w:webHidden/>
          </w:rPr>
          <w:tab/>
        </w:r>
        <w:r>
          <w:rPr>
            <w:webHidden/>
          </w:rPr>
          <w:fldChar w:fldCharType="begin"/>
        </w:r>
        <w:r>
          <w:rPr>
            <w:webHidden/>
          </w:rPr>
          <w:instrText xml:space="preserve"> PAGEREF _Toc191294422 \h </w:instrText>
        </w:r>
        <w:r>
          <w:rPr>
            <w:webHidden/>
          </w:rPr>
        </w:r>
        <w:r>
          <w:rPr>
            <w:webHidden/>
          </w:rPr>
          <w:fldChar w:fldCharType="separate"/>
        </w:r>
        <w:r>
          <w:rPr>
            <w:webHidden/>
          </w:rPr>
          <w:t>6</w:t>
        </w:r>
        <w:r>
          <w:rPr>
            <w:webHidden/>
          </w:rPr>
          <w:fldChar w:fldCharType="end"/>
        </w:r>
      </w:hyperlink>
    </w:p>
    <w:p w14:paraId="18AE0FDE" w14:textId="5F2FA289" w:rsidR="00424B0D" w:rsidRDefault="00424B0D">
      <w:pPr>
        <w:pStyle w:val="TOC2"/>
        <w:rPr>
          <w:rFonts w:eastAsiaTheme="minorEastAsia" w:cstheme="minorBidi"/>
          <w:color w:val="auto"/>
          <w:kern w:val="2"/>
          <w:sz w:val="24"/>
          <w:szCs w:val="24"/>
          <w14:ligatures w14:val="standardContextual"/>
        </w:rPr>
      </w:pPr>
      <w:hyperlink w:anchor="_Toc191294423" w:history="1">
        <w:r w:rsidRPr="007517B9">
          <w:rPr>
            <w:rStyle w:val="Hyperlink"/>
          </w:rPr>
          <w:t>Do I need to contribute towards my project’s budget?</w:t>
        </w:r>
        <w:r>
          <w:rPr>
            <w:webHidden/>
          </w:rPr>
          <w:tab/>
        </w:r>
        <w:r>
          <w:rPr>
            <w:webHidden/>
          </w:rPr>
          <w:fldChar w:fldCharType="begin"/>
        </w:r>
        <w:r>
          <w:rPr>
            <w:webHidden/>
          </w:rPr>
          <w:instrText xml:space="preserve"> PAGEREF _Toc191294423 \h </w:instrText>
        </w:r>
        <w:r>
          <w:rPr>
            <w:webHidden/>
          </w:rPr>
        </w:r>
        <w:r>
          <w:rPr>
            <w:webHidden/>
          </w:rPr>
          <w:fldChar w:fldCharType="separate"/>
        </w:r>
        <w:r>
          <w:rPr>
            <w:webHidden/>
          </w:rPr>
          <w:t>7</w:t>
        </w:r>
        <w:r>
          <w:rPr>
            <w:webHidden/>
          </w:rPr>
          <w:fldChar w:fldCharType="end"/>
        </w:r>
      </w:hyperlink>
    </w:p>
    <w:p w14:paraId="68A3868C" w14:textId="497EFAAD" w:rsidR="00424B0D" w:rsidRDefault="00424B0D">
      <w:pPr>
        <w:pStyle w:val="TOC2"/>
        <w:rPr>
          <w:rFonts w:eastAsiaTheme="minorEastAsia" w:cstheme="minorBidi"/>
          <w:color w:val="auto"/>
          <w:kern w:val="2"/>
          <w:sz w:val="24"/>
          <w:szCs w:val="24"/>
          <w14:ligatures w14:val="standardContextual"/>
        </w:rPr>
      </w:pPr>
      <w:hyperlink w:anchor="_Toc191294424" w:history="1">
        <w:r w:rsidRPr="007517B9">
          <w:rPr>
            <w:rStyle w:val="Hyperlink"/>
          </w:rPr>
          <w:t>How will my project be assessed?</w:t>
        </w:r>
        <w:r>
          <w:rPr>
            <w:webHidden/>
          </w:rPr>
          <w:tab/>
        </w:r>
        <w:r>
          <w:rPr>
            <w:webHidden/>
          </w:rPr>
          <w:fldChar w:fldCharType="begin"/>
        </w:r>
        <w:r>
          <w:rPr>
            <w:webHidden/>
          </w:rPr>
          <w:instrText xml:space="preserve"> PAGEREF _Toc191294424 \h </w:instrText>
        </w:r>
        <w:r>
          <w:rPr>
            <w:webHidden/>
          </w:rPr>
        </w:r>
        <w:r>
          <w:rPr>
            <w:webHidden/>
          </w:rPr>
          <w:fldChar w:fldCharType="separate"/>
        </w:r>
        <w:r>
          <w:rPr>
            <w:webHidden/>
          </w:rPr>
          <w:t>7</w:t>
        </w:r>
        <w:r>
          <w:rPr>
            <w:webHidden/>
          </w:rPr>
          <w:fldChar w:fldCharType="end"/>
        </w:r>
      </w:hyperlink>
    </w:p>
    <w:p w14:paraId="646D8CF6" w14:textId="0427BF97" w:rsidR="00424B0D" w:rsidRDefault="00424B0D">
      <w:pPr>
        <w:pStyle w:val="TOC1"/>
        <w:rPr>
          <w:rFonts w:eastAsiaTheme="minorEastAsia" w:cstheme="minorBidi"/>
          <w:b w:val="0"/>
          <w:color w:val="auto"/>
          <w:kern w:val="2"/>
          <w14:ligatures w14:val="standardContextual"/>
        </w:rPr>
      </w:pPr>
      <w:hyperlink w:anchor="_Toc191294425" w:history="1">
        <w:r w:rsidRPr="007517B9">
          <w:rPr>
            <w:rStyle w:val="Hyperlink"/>
          </w:rPr>
          <w:t>How do I apply?</w:t>
        </w:r>
        <w:r>
          <w:rPr>
            <w:webHidden/>
          </w:rPr>
          <w:tab/>
        </w:r>
        <w:r>
          <w:rPr>
            <w:webHidden/>
          </w:rPr>
          <w:fldChar w:fldCharType="begin"/>
        </w:r>
        <w:r>
          <w:rPr>
            <w:webHidden/>
          </w:rPr>
          <w:instrText xml:space="preserve"> PAGEREF _Toc191294425 \h </w:instrText>
        </w:r>
        <w:r>
          <w:rPr>
            <w:webHidden/>
          </w:rPr>
        </w:r>
        <w:r>
          <w:rPr>
            <w:webHidden/>
          </w:rPr>
          <w:fldChar w:fldCharType="separate"/>
        </w:r>
        <w:r>
          <w:rPr>
            <w:webHidden/>
          </w:rPr>
          <w:t>8</w:t>
        </w:r>
        <w:r>
          <w:rPr>
            <w:webHidden/>
          </w:rPr>
          <w:fldChar w:fldCharType="end"/>
        </w:r>
      </w:hyperlink>
    </w:p>
    <w:p w14:paraId="59C5ACFB" w14:textId="55647524" w:rsidR="00424B0D" w:rsidRDefault="00424B0D">
      <w:pPr>
        <w:pStyle w:val="TOC2"/>
        <w:rPr>
          <w:rFonts w:eastAsiaTheme="minorEastAsia" w:cstheme="minorBidi"/>
          <w:color w:val="auto"/>
          <w:kern w:val="2"/>
          <w:sz w:val="24"/>
          <w:szCs w:val="24"/>
          <w14:ligatures w14:val="standardContextual"/>
        </w:rPr>
      </w:pPr>
      <w:hyperlink w:anchor="_Toc191294426" w:history="1">
        <w:r w:rsidRPr="007517B9">
          <w:rPr>
            <w:rStyle w:val="Hyperlink"/>
          </w:rPr>
          <w:t>Questions</w:t>
        </w:r>
        <w:r>
          <w:rPr>
            <w:webHidden/>
          </w:rPr>
          <w:tab/>
        </w:r>
        <w:r>
          <w:rPr>
            <w:webHidden/>
          </w:rPr>
          <w:fldChar w:fldCharType="begin"/>
        </w:r>
        <w:r>
          <w:rPr>
            <w:webHidden/>
          </w:rPr>
          <w:instrText xml:space="preserve"> PAGEREF _Toc191294426 \h </w:instrText>
        </w:r>
        <w:r>
          <w:rPr>
            <w:webHidden/>
          </w:rPr>
        </w:r>
        <w:r>
          <w:rPr>
            <w:webHidden/>
          </w:rPr>
          <w:fldChar w:fldCharType="separate"/>
        </w:r>
        <w:r>
          <w:rPr>
            <w:webHidden/>
          </w:rPr>
          <w:t>8</w:t>
        </w:r>
        <w:r>
          <w:rPr>
            <w:webHidden/>
          </w:rPr>
          <w:fldChar w:fldCharType="end"/>
        </w:r>
      </w:hyperlink>
    </w:p>
    <w:p w14:paraId="0F89FD71" w14:textId="4E3F7201" w:rsidR="00424B0D" w:rsidRDefault="00424B0D">
      <w:pPr>
        <w:pStyle w:val="TOC1"/>
        <w:rPr>
          <w:rFonts w:eastAsiaTheme="minorEastAsia" w:cstheme="minorBidi"/>
          <w:b w:val="0"/>
          <w:color w:val="auto"/>
          <w:kern w:val="2"/>
          <w14:ligatures w14:val="standardContextual"/>
        </w:rPr>
      </w:pPr>
      <w:hyperlink w:anchor="_Toc191294427" w:history="1">
        <w:r w:rsidRPr="007517B9">
          <w:rPr>
            <w:rStyle w:val="Hyperlink"/>
          </w:rPr>
          <w:t>Appendix 1: How will my application be assessed?</w:t>
        </w:r>
        <w:r>
          <w:rPr>
            <w:webHidden/>
          </w:rPr>
          <w:tab/>
        </w:r>
        <w:r>
          <w:rPr>
            <w:webHidden/>
          </w:rPr>
          <w:fldChar w:fldCharType="begin"/>
        </w:r>
        <w:r>
          <w:rPr>
            <w:webHidden/>
          </w:rPr>
          <w:instrText xml:space="preserve"> PAGEREF _Toc191294427 \h </w:instrText>
        </w:r>
        <w:r>
          <w:rPr>
            <w:webHidden/>
          </w:rPr>
        </w:r>
        <w:r>
          <w:rPr>
            <w:webHidden/>
          </w:rPr>
          <w:fldChar w:fldCharType="separate"/>
        </w:r>
        <w:r>
          <w:rPr>
            <w:webHidden/>
          </w:rPr>
          <w:t>9</w:t>
        </w:r>
        <w:r>
          <w:rPr>
            <w:webHidden/>
          </w:rPr>
          <w:fldChar w:fldCharType="end"/>
        </w:r>
      </w:hyperlink>
    </w:p>
    <w:p w14:paraId="3BCC8CE0" w14:textId="2BB337DD" w:rsidR="00424B0D" w:rsidRDefault="00424B0D">
      <w:pPr>
        <w:pStyle w:val="TOC2"/>
        <w:rPr>
          <w:rFonts w:eastAsiaTheme="minorEastAsia" w:cstheme="minorBidi"/>
          <w:color w:val="auto"/>
          <w:kern w:val="2"/>
          <w:sz w:val="24"/>
          <w:szCs w:val="24"/>
          <w14:ligatures w14:val="standardContextual"/>
        </w:rPr>
      </w:pPr>
      <w:hyperlink w:anchor="_Toc191294428" w:history="1">
        <w:r w:rsidRPr="007517B9">
          <w:rPr>
            <w:rStyle w:val="Hyperlink"/>
          </w:rPr>
          <w:t>What happens after applications close?</w:t>
        </w:r>
        <w:r>
          <w:rPr>
            <w:webHidden/>
          </w:rPr>
          <w:tab/>
        </w:r>
        <w:r>
          <w:rPr>
            <w:webHidden/>
          </w:rPr>
          <w:fldChar w:fldCharType="begin"/>
        </w:r>
        <w:r>
          <w:rPr>
            <w:webHidden/>
          </w:rPr>
          <w:instrText xml:space="preserve"> PAGEREF _Toc191294428 \h </w:instrText>
        </w:r>
        <w:r>
          <w:rPr>
            <w:webHidden/>
          </w:rPr>
        </w:r>
        <w:r>
          <w:rPr>
            <w:webHidden/>
          </w:rPr>
          <w:fldChar w:fldCharType="separate"/>
        </w:r>
        <w:r>
          <w:rPr>
            <w:webHidden/>
          </w:rPr>
          <w:t>9</w:t>
        </w:r>
        <w:r>
          <w:rPr>
            <w:webHidden/>
          </w:rPr>
          <w:fldChar w:fldCharType="end"/>
        </w:r>
      </w:hyperlink>
    </w:p>
    <w:p w14:paraId="31454963" w14:textId="2390FF9A" w:rsidR="00424B0D" w:rsidRDefault="00424B0D">
      <w:pPr>
        <w:pStyle w:val="TOC1"/>
        <w:rPr>
          <w:rFonts w:eastAsiaTheme="minorEastAsia" w:cstheme="minorBidi"/>
          <w:b w:val="0"/>
          <w:color w:val="auto"/>
          <w:kern w:val="2"/>
          <w14:ligatures w14:val="standardContextual"/>
        </w:rPr>
      </w:pPr>
      <w:hyperlink w:anchor="_Toc191294429" w:history="1">
        <w:r w:rsidRPr="007517B9">
          <w:rPr>
            <w:rStyle w:val="Hyperlink"/>
          </w:rPr>
          <w:t>Appendix 2: Useful information and resources</w:t>
        </w:r>
        <w:r>
          <w:rPr>
            <w:webHidden/>
          </w:rPr>
          <w:tab/>
        </w:r>
        <w:r>
          <w:rPr>
            <w:webHidden/>
          </w:rPr>
          <w:fldChar w:fldCharType="begin"/>
        </w:r>
        <w:r>
          <w:rPr>
            <w:webHidden/>
          </w:rPr>
          <w:instrText xml:space="preserve"> PAGEREF _Toc191294429 \h </w:instrText>
        </w:r>
        <w:r>
          <w:rPr>
            <w:webHidden/>
          </w:rPr>
        </w:r>
        <w:r>
          <w:rPr>
            <w:webHidden/>
          </w:rPr>
          <w:fldChar w:fldCharType="separate"/>
        </w:r>
        <w:r>
          <w:rPr>
            <w:webHidden/>
          </w:rPr>
          <w:t>11</w:t>
        </w:r>
        <w:r>
          <w:rPr>
            <w:webHidden/>
          </w:rPr>
          <w:fldChar w:fldCharType="end"/>
        </w:r>
      </w:hyperlink>
    </w:p>
    <w:p w14:paraId="4A1D36E7" w14:textId="6131BBAE" w:rsidR="00424B0D" w:rsidRDefault="00424B0D">
      <w:pPr>
        <w:pStyle w:val="TOC2"/>
        <w:rPr>
          <w:rFonts w:eastAsiaTheme="minorEastAsia" w:cstheme="minorBidi"/>
          <w:color w:val="auto"/>
          <w:kern w:val="2"/>
          <w:sz w:val="24"/>
          <w:szCs w:val="24"/>
          <w14:ligatures w14:val="standardContextual"/>
        </w:rPr>
      </w:pPr>
      <w:hyperlink w:anchor="_Toc191294430" w:history="1">
        <w:r w:rsidRPr="007517B9">
          <w:rPr>
            <w:rStyle w:val="Hyperlink"/>
          </w:rPr>
          <w:t>Do we need a sponsor (auspice)?</w:t>
        </w:r>
        <w:r>
          <w:rPr>
            <w:webHidden/>
          </w:rPr>
          <w:tab/>
        </w:r>
        <w:r>
          <w:rPr>
            <w:webHidden/>
          </w:rPr>
          <w:fldChar w:fldCharType="begin"/>
        </w:r>
        <w:r>
          <w:rPr>
            <w:webHidden/>
          </w:rPr>
          <w:instrText xml:space="preserve"> PAGEREF _Toc191294430 \h </w:instrText>
        </w:r>
        <w:r>
          <w:rPr>
            <w:webHidden/>
          </w:rPr>
        </w:r>
        <w:r>
          <w:rPr>
            <w:webHidden/>
          </w:rPr>
          <w:fldChar w:fldCharType="separate"/>
        </w:r>
        <w:r>
          <w:rPr>
            <w:webHidden/>
          </w:rPr>
          <w:t>11</w:t>
        </w:r>
        <w:r>
          <w:rPr>
            <w:webHidden/>
          </w:rPr>
          <w:fldChar w:fldCharType="end"/>
        </w:r>
      </w:hyperlink>
    </w:p>
    <w:p w14:paraId="5DD010E3" w14:textId="64F2B309" w:rsidR="00424B0D" w:rsidRDefault="00424B0D">
      <w:pPr>
        <w:pStyle w:val="TOC2"/>
        <w:rPr>
          <w:rFonts w:eastAsiaTheme="minorEastAsia" w:cstheme="minorBidi"/>
          <w:color w:val="auto"/>
          <w:kern w:val="2"/>
          <w:sz w:val="24"/>
          <w:szCs w:val="24"/>
          <w14:ligatures w14:val="standardContextual"/>
        </w:rPr>
      </w:pPr>
      <w:hyperlink w:anchor="_Toc191294431" w:history="1">
        <w:r w:rsidRPr="007517B9">
          <w:rPr>
            <w:rStyle w:val="Hyperlink"/>
          </w:rPr>
          <w:t>Landowner and land manager support</w:t>
        </w:r>
        <w:r>
          <w:rPr>
            <w:webHidden/>
          </w:rPr>
          <w:tab/>
        </w:r>
        <w:r>
          <w:rPr>
            <w:webHidden/>
          </w:rPr>
          <w:fldChar w:fldCharType="begin"/>
        </w:r>
        <w:r>
          <w:rPr>
            <w:webHidden/>
          </w:rPr>
          <w:instrText xml:space="preserve"> PAGEREF _Toc191294431 \h </w:instrText>
        </w:r>
        <w:r>
          <w:rPr>
            <w:webHidden/>
          </w:rPr>
        </w:r>
        <w:r>
          <w:rPr>
            <w:webHidden/>
          </w:rPr>
          <w:fldChar w:fldCharType="separate"/>
        </w:r>
        <w:r>
          <w:rPr>
            <w:webHidden/>
          </w:rPr>
          <w:t>11</w:t>
        </w:r>
        <w:r>
          <w:rPr>
            <w:webHidden/>
          </w:rPr>
          <w:fldChar w:fldCharType="end"/>
        </w:r>
      </w:hyperlink>
    </w:p>
    <w:p w14:paraId="1224AD8F" w14:textId="1F749E98" w:rsidR="00424B0D" w:rsidRDefault="00424B0D">
      <w:pPr>
        <w:pStyle w:val="TOC2"/>
        <w:rPr>
          <w:rFonts w:eastAsiaTheme="minorEastAsia" w:cstheme="minorBidi"/>
          <w:color w:val="auto"/>
          <w:kern w:val="2"/>
          <w:sz w:val="24"/>
          <w:szCs w:val="24"/>
          <w14:ligatures w14:val="standardContextual"/>
        </w:rPr>
      </w:pPr>
      <w:hyperlink w:anchor="_Toc191294432" w:history="1">
        <w:r w:rsidRPr="007517B9">
          <w:rPr>
            <w:rStyle w:val="Hyperlink"/>
          </w:rPr>
          <w:t>Protecting Victoria’s Environment – Biodiversity 2037</w:t>
        </w:r>
        <w:r>
          <w:rPr>
            <w:webHidden/>
          </w:rPr>
          <w:tab/>
        </w:r>
        <w:r>
          <w:rPr>
            <w:webHidden/>
          </w:rPr>
          <w:fldChar w:fldCharType="begin"/>
        </w:r>
        <w:r>
          <w:rPr>
            <w:webHidden/>
          </w:rPr>
          <w:instrText xml:space="preserve"> PAGEREF _Toc191294432 \h </w:instrText>
        </w:r>
        <w:r>
          <w:rPr>
            <w:webHidden/>
          </w:rPr>
        </w:r>
        <w:r>
          <w:rPr>
            <w:webHidden/>
          </w:rPr>
          <w:fldChar w:fldCharType="separate"/>
        </w:r>
        <w:r>
          <w:rPr>
            <w:webHidden/>
          </w:rPr>
          <w:t>12</w:t>
        </w:r>
        <w:r>
          <w:rPr>
            <w:webHidden/>
          </w:rPr>
          <w:fldChar w:fldCharType="end"/>
        </w:r>
      </w:hyperlink>
    </w:p>
    <w:p w14:paraId="2422F94E" w14:textId="3804CA2E" w:rsidR="00424B0D" w:rsidRDefault="00424B0D">
      <w:pPr>
        <w:pStyle w:val="TOC2"/>
        <w:rPr>
          <w:rFonts w:eastAsiaTheme="minorEastAsia" w:cstheme="minorBidi"/>
          <w:color w:val="auto"/>
          <w:kern w:val="2"/>
          <w:sz w:val="24"/>
          <w:szCs w:val="24"/>
          <w14:ligatures w14:val="standardContextual"/>
        </w:rPr>
      </w:pPr>
      <w:hyperlink w:anchor="_Toc191294433" w:history="1">
        <w:r w:rsidRPr="007517B9">
          <w:rPr>
            <w:rStyle w:val="Hyperlink"/>
          </w:rPr>
          <w:t>Volunteering for Nature – Environmental Volunteering Plan</w:t>
        </w:r>
        <w:r>
          <w:rPr>
            <w:webHidden/>
          </w:rPr>
          <w:tab/>
        </w:r>
        <w:r>
          <w:rPr>
            <w:webHidden/>
          </w:rPr>
          <w:fldChar w:fldCharType="begin"/>
        </w:r>
        <w:r>
          <w:rPr>
            <w:webHidden/>
          </w:rPr>
          <w:instrText xml:space="preserve"> PAGEREF _Toc191294433 \h </w:instrText>
        </w:r>
        <w:r>
          <w:rPr>
            <w:webHidden/>
          </w:rPr>
        </w:r>
        <w:r>
          <w:rPr>
            <w:webHidden/>
          </w:rPr>
          <w:fldChar w:fldCharType="separate"/>
        </w:r>
        <w:r>
          <w:rPr>
            <w:webHidden/>
          </w:rPr>
          <w:t>12</w:t>
        </w:r>
        <w:r>
          <w:rPr>
            <w:webHidden/>
          </w:rPr>
          <w:fldChar w:fldCharType="end"/>
        </w:r>
      </w:hyperlink>
    </w:p>
    <w:p w14:paraId="6CC2DB35" w14:textId="3AA01D46" w:rsidR="00424B0D" w:rsidRDefault="00424B0D">
      <w:pPr>
        <w:pStyle w:val="TOC2"/>
        <w:rPr>
          <w:rFonts w:eastAsiaTheme="minorEastAsia" w:cstheme="minorBidi"/>
          <w:color w:val="auto"/>
          <w:kern w:val="2"/>
          <w:sz w:val="24"/>
          <w:szCs w:val="24"/>
          <w14:ligatures w14:val="standardContextual"/>
        </w:rPr>
      </w:pPr>
      <w:hyperlink w:anchor="_Toc191294434" w:history="1">
        <w:r w:rsidRPr="007517B9">
          <w:rPr>
            <w:rStyle w:val="Hyperlink"/>
          </w:rPr>
          <w:t>Using the Landmate Service</w:t>
        </w:r>
        <w:r>
          <w:rPr>
            <w:webHidden/>
          </w:rPr>
          <w:tab/>
        </w:r>
        <w:r>
          <w:rPr>
            <w:webHidden/>
          </w:rPr>
          <w:fldChar w:fldCharType="begin"/>
        </w:r>
        <w:r>
          <w:rPr>
            <w:webHidden/>
          </w:rPr>
          <w:instrText xml:space="preserve"> PAGEREF _Toc191294434 \h </w:instrText>
        </w:r>
        <w:r>
          <w:rPr>
            <w:webHidden/>
          </w:rPr>
        </w:r>
        <w:r>
          <w:rPr>
            <w:webHidden/>
          </w:rPr>
          <w:fldChar w:fldCharType="separate"/>
        </w:r>
        <w:r>
          <w:rPr>
            <w:webHidden/>
          </w:rPr>
          <w:t>12</w:t>
        </w:r>
        <w:r>
          <w:rPr>
            <w:webHidden/>
          </w:rPr>
          <w:fldChar w:fldCharType="end"/>
        </w:r>
      </w:hyperlink>
    </w:p>
    <w:p w14:paraId="0A607119" w14:textId="25ED3A72" w:rsidR="00424B0D" w:rsidRDefault="00424B0D">
      <w:pPr>
        <w:pStyle w:val="TOC2"/>
        <w:rPr>
          <w:rFonts w:eastAsiaTheme="minorEastAsia" w:cstheme="minorBidi"/>
          <w:color w:val="auto"/>
          <w:kern w:val="2"/>
          <w:sz w:val="24"/>
          <w:szCs w:val="24"/>
          <w14:ligatures w14:val="standardContextual"/>
        </w:rPr>
      </w:pPr>
      <w:hyperlink w:anchor="_Toc191294435" w:history="1">
        <w:r w:rsidRPr="007517B9">
          <w:rPr>
            <w:rStyle w:val="Hyperlink"/>
          </w:rPr>
          <w:t>Invasive Plants and Animals Policy Framework</w:t>
        </w:r>
        <w:r>
          <w:rPr>
            <w:webHidden/>
          </w:rPr>
          <w:tab/>
        </w:r>
        <w:r>
          <w:rPr>
            <w:webHidden/>
          </w:rPr>
          <w:fldChar w:fldCharType="begin"/>
        </w:r>
        <w:r>
          <w:rPr>
            <w:webHidden/>
          </w:rPr>
          <w:instrText xml:space="preserve"> PAGEREF _Toc191294435 \h </w:instrText>
        </w:r>
        <w:r>
          <w:rPr>
            <w:webHidden/>
          </w:rPr>
        </w:r>
        <w:r>
          <w:rPr>
            <w:webHidden/>
          </w:rPr>
          <w:fldChar w:fldCharType="separate"/>
        </w:r>
        <w:r>
          <w:rPr>
            <w:webHidden/>
          </w:rPr>
          <w:t>12</w:t>
        </w:r>
        <w:r>
          <w:rPr>
            <w:webHidden/>
          </w:rPr>
          <w:fldChar w:fldCharType="end"/>
        </w:r>
      </w:hyperlink>
    </w:p>
    <w:p w14:paraId="30DF94D7" w14:textId="2355E0CC" w:rsidR="00424B0D" w:rsidRDefault="00424B0D">
      <w:pPr>
        <w:pStyle w:val="TOC2"/>
        <w:rPr>
          <w:rFonts w:eastAsiaTheme="minorEastAsia" w:cstheme="minorBidi"/>
          <w:color w:val="auto"/>
          <w:kern w:val="2"/>
          <w:sz w:val="24"/>
          <w:szCs w:val="24"/>
          <w14:ligatures w14:val="standardContextual"/>
        </w:rPr>
      </w:pPr>
      <w:hyperlink w:anchor="_Toc191294436" w:history="1">
        <w:r w:rsidRPr="007517B9">
          <w:rPr>
            <w:rStyle w:val="Hyperlink"/>
          </w:rPr>
          <w:t>Aboriginal cultural heritage resources</w:t>
        </w:r>
        <w:r>
          <w:rPr>
            <w:webHidden/>
          </w:rPr>
          <w:tab/>
        </w:r>
        <w:r>
          <w:rPr>
            <w:webHidden/>
          </w:rPr>
          <w:fldChar w:fldCharType="begin"/>
        </w:r>
        <w:r>
          <w:rPr>
            <w:webHidden/>
          </w:rPr>
          <w:instrText xml:space="preserve"> PAGEREF _Toc191294436 \h </w:instrText>
        </w:r>
        <w:r>
          <w:rPr>
            <w:webHidden/>
          </w:rPr>
        </w:r>
        <w:r>
          <w:rPr>
            <w:webHidden/>
          </w:rPr>
          <w:fldChar w:fldCharType="separate"/>
        </w:r>
        <w:r>
          <w:rPr>
            <w:webHidden/>
          </w:rPr>
          <w:t>13</w:t>
        </w:r>
        <w:r>
          <w:rPr>
            <w:webHidden/>
          </w:rPr>
          <w:fldChar w:fldCharType="end"/>
        </w:r>
      </w:hyperlink>
    </w:p>
    <w:p w14:paraId="0C5DBDE5" w14:textId="2FB7A726" w:rsidR="00424B0D" w:rsidRDefault="00424B0D">
      <w:pPr>
        <w:pStyle w:val="TOC2"/>
        <w:rPr>
          <w:rFonts w:eastAsiaTheme="minorEastAsia" w:cstheme="minorBidi"/>
          <w:color w:val="auto"/>
          <w:kern w:val="2"/>
          <w:sz w:val="24"/>
          <w:szCs w:val="24"/>
          <w14:ligatures w14:val="standardContextual"/>
        </w:rPr>
      </w:pPr>
      <w:hyperlink w:anchor="_Toc191294437" w:history="1">
        <w:r w:rsidRPr="007517B9">
          <w:rPr>
            <w:rStyle w:val="Hyperlink"/>
          </w:rPr>
          <w:t>Occupational health and safety (OHS)</w:t>
        </w:r>
        <w:r>
          <w:rPr>
            <w:webHidden/>
          </w:rPr>
          <w:tab/>
        </w:r>
        <w:r>
          <w:rPr>
            <w:webHidden/>
          </w:rPr>
          <w:fldChar w:fldCharType="begin"/>
        </w:r>
        <w:r>
          <w:rPr>
            <w:webHidden/>
          </w:rPr>
          <w:instrText xml:space="preserve"> PAGEREF _Toc191294437 \h </w:instrText>
        </w:r>
        <w:r>
          <w:rPr>
            <w:webHidden/>
          </w:rPr>
        </w:r>
        <w:r>
          <w:rPr>
            <w:webHidden/>
          </w:rPr>
          <w:fldChar w:fldCharType="separate"/>
        </w:r>
        <w:r>
          <w:rPr>
            <w:webHidden/>
          </w:rPr>
          <w:t>13</w:t>
        </w:r>
        <w:r>
          <w:rPr>
            <w:webHidden/>
          </w:rPr>
          <w:fldChar w:fldCharType="end"/>
        </w:r>
      </w:hyperlink>
    </w:p>
    <w:p w14:paraId="034AC01B" w14:textId="6170C7CB" w:rsidR="00424B0D" w:rsidRDefault="00424B0D">
      <w:pPr>
        <w:pStyle w:val="TOC2"/>
        <w:rPr>
          <w:rFonts w:eastAsiaTheme="minorEastAsia" w:cstheme="minorBidi"/>
          <w:color w:val="auto"/>
          <w:kern w:val="2"/>
          <w:sz w:val="24"/>
          <w:szCs w:val="24"/>
          <w14:ligatures w14:val="standardContextual"/>
        </w:rPr>
      </w:pPr>
      <w:hyperlink w:anchor="_Toc191294438" w:history="1">
        <w:r w:rsidRPr="007517B9">
          <w:rPr>
            <w:rStyle w:val="Hyperlink"/>
          </w:rPr>
          <w:t>Fencing Standards</w:t>
        </w:r>
        <w:r>
          <w:rPr>
            <w:webHidden/>
          </w:rPr>
          <w:tab/>
        </w:r>
        <w:r>
          <w:rPr>
            <w:webHidden/>
          </w:rPr>
          <w:fldChar w:fldCharType="begin"/>
        </w:r>
        <w:r>
          <w:rPr>
            <w:webHidden/>
          </w:rPr>
          <w:instrText xml:space="preserve"> PAGEREF _Toc191294438 \h </w:instrText>
        </w:r>
        <w:r>
          <w:rPr>
            <w:webHidden/>
          </w:rPr>
        </w:r>
        <w:r>
          <w:rPr>
            <w:webHidden/>
          </w:rPr>
          <w:fldChar w:fldCharType="separate"/>
        </w:r>
        <w:r>
          <w:rPr>
            <w:webHidden/>
          </w:rPr>
          <w:t>13</w:t>
        </w:r>
        <w:r>
          <w:rPr>
            <w:webHidden/>
          </w:rPr>
          <w:fldChar w:fldCharType="end"/>
        </w:r>
      </w:hyperlink>
    </w:p>
    <w:p w14:paraId="65B86AFA" w14:textId="7BBDCF79" w:rsidR="00424B0D" w:rsidRDefault="00424B0D">
      <w:pPr>
        <w:pStyle w:val="TOC2"/>
        <w:rPr>
          <w:rFonts w:eastAsiaTheme="minorEastAsia" w:cstheme="minorBidi"/>
          <w:color w:val="auto"/>
          <w:kern w:val="2"/>
          <w:sz w:val="24"/>
          <w:szCs w:val="24"/>
          <w14:ligatures w14:val="standardContextual"/>
        </w:rPr>
      </w:pPr>
      <w:hyperlink w:anchor="_Toc191294439" w:history="1">
        <w:r w:rsidRPr="007517B9">
          <w:rPr>
            <w:rStyle w:val="Hyperlink"/>
          </w:rPr>
          <w:t>Child Safe Standards</w:t>
        </w:r>
        <w:r>
          <w:rPr>
            <w:webHidden/>
          </w:rPr>
          <w:tab/>
        </w:r>
        <w:r>
          <w:rPr>
            <w:webHidden/>
          </w:rPr>
          <w:fldChar w:fldCharType="begin"/>
        </w:r>
        <w:r>
          <w:rPr>
            <w:webHidden/>
          </w:rPr>
          <w:instrText xml:space="preserve"> PAGEREF _Toc191294439 \h </w:instrText>
        </w:r>
        <w:r>
          <w:rPr>
            <w:webHidden/>
          </w:rPr>
        </w:r>
        <w:r>
          <w:rPr>
            <w:webHidden/>
          </w:rPr>
          <w:fldChar w:fldCharType="separate"/>
        </w:r>
        <w:r>
          <w:rPr>
            <w:webHidden/>
          </w:rPr>
          <w:t>13</w:t>
        </w:r>
        <w:r>
          <w:rPr>
            <w:webHidden/>
          </w:rPr>
          <w:fldChar w:fldCharType="end"/>
        </w:r>
      </w:hyperlink>
    </w:p>
    <w:p w14:paraId="6EECE83D" w14:textId="69C56C07" w:rsidR="00424B0D" w:rsidRDefault="00424B0D">
      <w:pPr>
        <w:pStyle w:val="TOC2"/>
        <w:rPr>
          <w:rFonts w:eastAsiaTheme="minorEastAsia" w:cstheme="minorBidi"/>
          <w:color w:val="auto"/>
          <w:kern w:val="2"/>
          <w:sz w:val="24"/>
          <w:szCs w:val="24"/>
          <w14:ligatures w14:val="standardContextual"/>
        </w:rPr>
      </w:pPr>
      <w:hyperlink w:anchor="_Toc191294440" w:history="1">
        <w:r w:rsidRPr="007517B9">
          <w:rPr>
            <w:rStyle w:val="Hyperlink"/>
          </w:rPr>
          <w:t>Coronavirus (COVID-19)</w:t>
        </w:r>
        <w:r>
          <w:rPr>
            <w:webHidden/>
          </w:rPr>
          <w:tab/>
        </w:r>
        <w:r>
          <w:rPr>
            <w:webHidden/>
          </w:rPr>
          <w:fldChar w:fldCharType="begin"/>
        </w:r>
        <w:r>
          <w:rPr>
            <w:webHidden/>
          </w:rPr>
          <w:instrText xml:space="preserve"> PAGEREF _Toc191294440 \h </w:instrText>
        </w:r>
        <w:r>
          <w:rPr>
            <w:webHidden/>
          </w:rPr>
        </w:r>
        <w:r>
          <w:rPr>
            <w:webHidden/>
          </w:rPr>
          <w:fldChar w:fldCharType="separate"/>
        </w:r>
        <w:r>
          <w:rPr>
            <w:webHidden/>
          </w:rPr>
          <w:t>13</w:t>
        </w:r>
        <w:r>
          <w:rPr>
            <w:webHidden/>
          </w:rPr>
          <w:fldChar w:fldCharType="end"/>
        </w:r>
      </w:hyperlink>
    </w:p>
    <w:p w14:paraId="119660D4" w14:textId="027E2245" w:rsidR="00424B0D" w:rsidRDefault="00424B0D">
      <w:pPr>
        <w:pStyle w:val="TOC2"/>
        <w:rPr>
          <w:rFonts w:eastAsiaTheme="minorEastAsia" w:cstheme="minorBidi"/>
          <w:color w:val="auto"/>
          <w:kern w:val="2"/>
          <w:sz w:val="24"/>
          <w:szCs w:val="24"/>
          <w14:ligatures w14:val="standardContextual"/>
        </w:rPr>
      </w:pPr>
      <w:hyperlink w:anchor="_Toc191294441" w:history="1">
        <w:r w:rsidRPr="007517B9">
          <w:rPr>
            <w:rStyle w:val="Hyperlink"/>
          </w:rPr>
          <w:t>Incorporation or registration to meet eligibility requirements</w:t>
        </w:r>
        <w:r>
          <w:rPr>
            <w:webHidden/>
          </w:rPr>
          <w:tab/>
        </w:r>
        <w:r>
          <w:rPr>
            <w:webHidden/>
          </w:rPr>
          <w:fldChar w:fldCharType="begin"/>
        </w:r>
        <w:r>
          <w:rPr>
            <w:webHidden/>
          </w:rPr>
          <w:instrText xml:space="preserve"> PAGEREF _Toc191294441 \h </w:instrText>
        </w:r>
        <w:r>
          <w:rPr>
            <w:webHidden/>
          </w:rPr>
        </w:r>
        <w:r>
          <w:rPr>
            <w:webHidden/>
          </w:rPr>
          <w:fldChar w:fldCharType="separate"/>
        </w:r>
        <w:r>
          <w:rPr>
            <w:webHidden/>
          </w:rPr>
          <w:t>13</w:t>
        </w:r>
        <w:r>
          <w:rPr>
            <w:webHidden/>
          </w:rPr>
          <w:fldChar w:fldCharType="end"/>
        </w:r>
      </w:hyperlink>
    </w:p>
    <w:p w14:paraId="510D5173" w14:textId="33B7B529" w:rsidR="00424B0D" w:rsidRDefault="00424B0D">
      <w:pPr>
        <w:pStyle w:val="TOC2"/>
        <w:rPr>
          <w:rFonts w:eastAsiaTheme="minorEastAsia" w:cstheme="minorBidi"/>
          <w:color w:val="auto"/>
          <w:kern w:val="2"/>
          <w:sz w:val="24"/>
          <w:szCs w:val="24"/>
          <w14:ligatures w14:val="standardContextual"/>
        </w:rPr>
      </w:pPr>
      <w:hyperlink w:anchor="_Toc191294442" w:history="1">
        <w:r w:rsidRPr="007517B9">
          <w:rPr>
            <w:rStyle w:val="Hyperlink"/>
          </w:rPr>
          <w:t>GST</w:t>
        </w:r>
        <w:r>
          <w:rPr>
            <w:webHidden/>
          </w:rPr>
          <w:tab/>
        </w:r>
        <w:r>
          <w:rPr>
            <w:webHidden/>
          </w:rPr>
          <w:fldChar w:fldCharType="begin"/>
        </w:r>
        <w:r>
          <w:rPr>
            <w:webHidden/>
          </w:rPr>
          <w:instrText xml:space="preserve"> PAGEREF _Toc191294442 \h </w:instrText>
        </w:r>
        <w:r>
          <w:rPr>
            <w:webHidden/>
          </w:rPr>
        </w:r>
        <w:r>
          <w:rPr>
            <w:webHidden/>
          </w:rPr>
          <w:fldChar w:fldCharType="separate"/>
        </w:r>
        <w:r>
          <w:rPr>
            <w:webHidden/>
          </w:rPr>
          <w:t>13</w:t>
        </w:r>
        <w:r>
          <w:rPr>
            <w:webHidden/>
          </w:rPr>
          <w:fldChar w:fldCharType="end"/>
        </w:r>
      </w:hyperlink>
    </w:p>
    <w:p w14:paraId="06FA779B" w14:textId="13B9775D" w:rsidR="00424B0D" w:rsidRDefault="00424B0D">
      <w:pPr>
        <w:pStyle w:val="TOC2"/>
        <w:rPr>
          <w:rFonts w:eastAsiaTheme="minorEastAsia" w:cstheme="minorBidi"/>
          <w:color w:val="auto"/>
          <w:kern w:val="2"/>
          <w:sz w:val="24"/>
          <w:szCs w:val="24"/>
          <w14:ligatures w14:val="standardContextual"/>
        </w:rPr>
      </w:pPr>
      <w:hyperlink w:anchor="_Toc191294443" w:history="1">
        <w:r w:rsidRPr="007517B9">
          <w:rPr>
            <w:rStyle w:val="Hyperlink"/>
          </w:rPr>
          <w:t>Biodiversity Response Planning – Focus Landscapes</w:t>
        </w:r>
        <w:r>
          <w:rPr>
            <w:webHidden/>
          </w:rPr>
          <w:tab/>
        </w:r>
        <w:r>
          <w:rPr>
            <w:webHidden/>
          </w:rPr>
          <w:fldChar w:fldCharType="begin"/>
        </w:r>
        <w:r>
          <w:rPr>
            <w:webHidden/>
          </w:rPr>
          <w:instrText xml:space="preserve"> PAGEREF _Toc191294443 \h </w:instrText>
        </w:r>
        <w:r>
          <w:rPr>
            <w:webHidden/>
          </w:rPr>
        </w:r>
        <w:r>
          <w:rPr>
            <w:webHidden/>
          </w:rPr>
          <w:fldChar w:fldCharType="separate"/>
        </w:r>
        <w:r>
          <w:rPr>
            <w:webHidden/>
          </w:rPr>
          <w:t>14</w:t>
        </w:r>
        <w:r>
          <w:rPr>
            <w:webHidden/>
          </w:rPr>
          <w:fldChar w:fldCharType="end"/>
        </w:r>
      </w:hyperlink>
    </w:p>
    <w:p w14:paraId="534E55D4" w14:textId="5CBAF6BF" w:rsidR="002B6635" w:rsidRDefault="00973936" w:rsidP="002B6635">
      <w:pPr>
        <w:pStyle w:val="NoSpacing"/>
        <w:rPr>
          <w:rFonts w:eastAsiaTheme="majorEastAsia"/>
        </w:rPr>
      </w:pPr>
      <w:r>
        <w:rPr>
          <w:rFonts w:eastAsiaTheme="majorEastAsia" w:cs="Arial"/>
          <w:noProof/>
          <w:color w:val="44546A" w:themeColor="text2"/>
          <w:sz w:val="24"/>
          <w:szCs w:val="24"/>
        </w:rPr>
        <w:fldChar w:fldCharType="end"/>
      </w:r>
    </w:p>
    <w:p w14:paraId="72779165" w14:textId="77777777" w:rsidR="002E31E7" w:rsidRDefault="002E31E7" w:rsidP="002E31E7">
      <w:pPr>
        <w:sectPr w:rsidR="002E31E7" w:rsidSect="00CD157B">
          <w:pgSz w:w="11907" w:h="16839" w:code="9"/>
          <w:pgMar w:top="1134" w:right="1134" w:bottom="1134" w:left="1134" w:header="283" w:footer="283" w:gutter="0"/>
          <w:pgNumType w:start="1"/>
          <w:cols w:space="454"/>
          <w:noEndnote/>
          <w:docGrid w:linePitch="360"/>
        </w:sectPr>
      </w:pPr>
      <w:bookmarkStart w:id="6" w:name="_Toc4060449"/>
      <w:bookmarkStart w:id="7" w:name="_Toc132706726"/>
      <w:bookmarkStart w:id="8" w:name="_Toc132706771"/>
      <w:bookmarkStart w:id="9" w:name="_Toc132706781"/>
      <w:bookmarkStart w:id="10" w:name="_Toc132706789"/>
      <w:bookmarkStart w:id="11" w:name="_Toc132706796"/>
      <w:bookmarkStart w:id="12" w:name="_Toc132706835"/>
      <w:bookmarkStart w:id="13" w:name="_Toc132707234"/>
      <w:bookmarkStart w:id="14" w:name="_Toc132707345"/>
      <w:bookmarkStart w:id="15" w:name="_Toc132707652"/>
      <w:bookmarkStart w:id="16" w:name="_Toc132707671"/>
      <w:bookmarkStart w:id="17" w:name="_Toc132815935"/>
      <w:bookmarkStart w:id="18" w:name="_Toc132815952"/>
    </w:p>
    <w:p w14:paraId="371C416C" w14:textId="27A005E0" w:rsidR="002E31E7" w:rsidRPr="001B7B6E" w:rsidRDefault="0026238E" w:rsidP="0026238E">
      <w:pPr>
        <w:pStyle w:val="Heading1-Topofpage"/>
      </w:pPr>
      <w:bookmarkStart w:id="19" w:name="_Toc191294410"/>
      <w:bookmarkEnd w:id="6"/>
      <w:bookmarkEnd w:id="7"/>
      <w:bookmarkEnd w:id="8"/>
      <w:bookmarkEnd w:id="9"/>
      <w:bookmarkEnd w:id="10"/>
      <w:bookmarkEnd w:id="11"/>
      <w:bookmarkEnd w:id="12"/>
      <w:bookmarkEnd w:id="13"/>
      <w:bookmarkEnd w:id="14"/>
      <w:bookmarkEnd w:id="15"/>
      <w:bookmarkEnd w:id="16"/>
      <w:bookmarkEnd w:id="17"/>
      <w:bookmarkEnd w:id="18"/>
      <w:r w:rsidRPr="0026238E">
        <w:lastRenderedPageBreak/>
        <w:t xml:space="preserve">Victorian Landcare Grants in </w:t>
      </w:r>
      <w:bookmarkEnd w:id="19"/>
      <w:r w:rsidR="00231A4C">
        <w:t>Melbourne Water</w:t>
      </w:r>
    </w:p>
    <w:p w14:paraId="42032397" w14:textId="77777777" w:rsidR="0026238E" w:rsidRPr="0026238E" w:rsidRDefault="0026238E" w:rsidP="0026238E">
      <w:pPr>
        <w:pStyle w:val="Heading2"/>
      </w:pPr>
      <w:bookmarkStart w:id="20" w:name="_Toc191294411"/>
      <w:r w:rsidRPr="0026238E">
        <w:t>What are Victorian Landcare Grants?</w:t>
      </w:r>
      <w:bookmarkEnd w:id="20"/>
    </w:p>
    <w:p w14:paraId="0D791D05" w14:textId="77777777" w:rsidR="0026238E" w:rsidRPr="0026238E" w:rsidRDefault="0026238E" w:rsidP="0026238E">
      <w:r w:rsidRPr="0026238E">
        <w:t xml:space="preserve">The Victorian Government is providing funding to support Landcare and environmental volunteer groups/networks with on-ground works, education and engagement projects that: </w:t>
      </w:r>
    </w:p>
    <w:p w14:paraId="7A5AEF07" w14:textId="77777777" w:rsidR="0026238E" w:rsidRPr="0026238E" w:rsidRDefault="0026238E" w:rsidP="0026238E">
      <w:pPr>
        <w:pStyle w:val="ListBullet"/>
      </w:pPr>
      <w:r w:rsidRPr="0026238E">
        <w:t>protect and restore our land and natural environment</w:t>
      </w:r>
    </w:p>
    <w:p w14:paraId="0D90D1D0" w14:textId="77777777" w:rsidR="0026238E" w:rsidRPr="0026238E" w:rsidRDefault="0026238E" w:rsidP="0026238E">
      <w:pPr>
        <w:pStyle w:val="ListBullet"/>
      </w:pPr>
      <w:r w:rsidRPr="0026238E">
        <w:t>expand participation and engage new and diverse volunteers</w:t>
      </w:r>
    </w:p>
    <w:p w14:paraId="07CDCC31" w14:textId="77777777" w:rsidR="0026238E" w:rsidRPr="0026238E" w:rsidRDefault="0026238E" w:rsidP="0026238E">
      <w:pPr>
        <w:pStyle w:val="ListBullet"/>
      </w:pPr>
      <w:r w:rsidRPr="0026238E">
        <w:t>enhance knowledge and understanding of our land and environment</w:t>
      </w:r>
    </w:p>
    <w:p w14:paraId="7D1F2D0B" w14:textId="77777777" w:rsidR="0026238E" w:rsidRPr="0026238E" w:rsidRDefault="0026238E" w:rsidP="0026238E">
      <w:pPr>
        <w:pStyle w:val="ListBullet"/>
      </w:pPr>
      <w:r w:rsidRPr="0026238E">
        <w:t>sustain and develop groups/networks</w:t>
      </w:r>
    </w:p>
    <w:p w14:paraId="300FF682" w14:textId="77777777" w:rsidR="0026238E" w:rsidRPr="0026238E" w:rsidRDefault="0026238E" w:rsidP="0026238E">
      <w:pPr>
        <w:pStyle w:val="ListBullet"/>
      </w:pPr>
      <w:r w:rsidRPr="0026238E">
        <w:t>recognise Traditional Owners’ longstanding connection to Country and support Traditional Owners aspirations in healing and ongoing care for Country and culture</w:t>
      </w:r>
    </w:p>
    <w:p w14:paraId="6F70A846" w14:textId="77777777" w:rsidR="0026238E" w:rsidRPr="0026238E" w:rsidRDefault="0026238E" w:rsidP="00E723B7">
      <w:pPr>
        <w:pStyle w:val="BoldBodyText"/>
      </w:pPr>
      <w:r w:rsidRPr="0026238E">
        <w:t>Victorian Landcare Grants:</w:t>
      </w:r>
    </w:p>
    <w:p w14:paraId="4FF47778" w14:textId="77777777" w:rsidR="0026238E" w:rsidRPr="0026238E" w:rsidRDefault="0026238E" w:rsidP="0026238E">
      <w:pPr>
        <w:pStyle w:val="ListBullet"/>
      </w:pPr>
      <w:r w:rsidRPr="0026238E">
        <w:t>fund projects that address local, regional and state land and environment priorities delivering:</w:t>
      </w:r>
    </w:p>
    <w:p w14:paraId="7098221D" w14:textId="77777777" w:rsidR="0026238E" w:rsidRPr="0026238E" w:rsidRDefault="0026238E" w:rsidP="0026238E">
      <w:pPr>
        <w:pStyle w:val="ListBullet2"/>
      </w:pPr>
      <w:r w:rsidRPr="0026238E">
        <w:t>on-ground works</w:t>
      </w:r>
    </w:p>
    <w:p w14:paraId="1761A57A" w14:textId="77777777" w:rsidR="0026238E" w:rsidRPr="0026238E" w:rsidRDefault="0026238E" w:rsidP="0026238E">
      <w:pPr>
        <w:pStyle w:val="ListBullet2"/>
      </w:pPr>
      <w:r w:rsidRPr="0026238E">
        <w:t>community education and engagement</w:t>
      </w:r>
    </w:p>
    <w:p w14:paraId="18160560" w14:textId="77777777" w:rsidR="0026238E" w:rsidRPr="0026238E" w:rsidRDefault="0026238E" w:rsidP="0026238E">
      <w:pPr>
        <w:pStyle w:val="ListBullet2"/>
      </w:pPr>
      <w:r w:rsidRPr="0026238E">
        <w:t>group/network development activities</w:t>
      </w:r>
    </w:p>
    <w:p w14:paraId="1FD8F55D" w14:textId="2B1B97C3" w:rsidR="0026238E" w:rsidRPr="0026238E" w:rsidRDefault="0026238E" w:rsidP="00F8128D">
      <w:pPr>
        <w:pStyle w:val="ListBullet"/>
      </w:pPr>
      <w:r w:rsidRPr="0026238E">
        <w:t>support Landcare and other environmental volunteer groups/networks, particularly those whose continuing existence will benefit from this support.</w:t>
      </w:r>
    </w:p>
    <w:p w14:paraId="6149C12E" w14:textId="77777777" w:rsidR="0026238E" w:rsidRPr="0026238E" w:rsidRDefault="0026238E" w:rsidP="00F8128D">
      <w:pPr>
        <w:pStyle w:val="Heading2"/>
      </w:pPr>
      <w:bookmarkStart w:id="21" w:name="_Toc191294412"/>
      <w:r w:rsidRPr="0026238E">
        <w:t>How much funding is available?</w:t>
      </w:r>
      <w:bookmarkEnd w:id="21"/>
    </w:p>
    <w:p w14:paraId="6584FE17" w14:textId="77777777" w:rsidR="0026238E" w:rsidRPr="0026238E" w:rsidRDefault="0026238E" w:rsidP="0026238E">
      <w:r w:rsidRPr="0026238E">
        <w:t>A total of $3.55 million is available for the Victorian Landcare Grants program in 2025.</w:t>
      </w:r>
    </w:p>
    <w:p w14:paraId="185BE970" w14:textId="1C94E4BB" w:rsidR="0026238E" w:rsidRDefault="00F8128D" w:rsidP="00692EE2">
      <w:pPr>
        <w:pStyle w:val="Heading2"/>
      </w:pPr>
      <w:bookmarkStart w:id="22" w:name="_Toc191294413"/>
      <w:r w:rsidRPr="00F8128D">
        <w:t>What type of grants are available?</w:t>
      </w:r>
      <w:bookmarkEnd w:id="22"/>
    </w:p>
    <w:tbl>
      <w:tblPr>
        <w:tblStyle w:val="TableGrid"/>
        <w:tblW w:w="0" w:type="auto"/>
        <w:tblLook w:val="04A0" w:firstRow="1" w:lastRow="0" w:firstColumn="1" w:lastColumn="0" w:noHBand="0" w:noVBand="1"/>
      </w:tblPr>
      <w:tblGrid>
        <w:gridCol w:w="4592"/>
        <w:gridCol w:w="454"/>
        <w:gridCol w:w="4592"/>
      </w:tblGrid>
      <w:tr w:rsidR="00A04554" w14:paraId="059D3063" w14:textId="77777777" w:rsidTr="00A04554">
        <w:trPr>
          <w:cnfStyle w:val="100000000000" w:firstRow="1" w:lastRow="0" w:firstColumn="0" w:lastColumn="0" w:oddVBand="0" w:evenVBand="0" w:oddHBand="0" w:evenHBand="0" w:firstRowFirstColumn="0" w:firstRowLastColumn="0" w:lastRowFirstColumn="0" w:lastRowLastColumn="0"/>
          <w:trHeight w:val="431"/>
        </w:trPr>
        <w:tc>
          <w:tcPr>
            <w:cnfStyle w:val="001000000000" w:firstRow="0" w:lastRow="0" w:firstColumn="1" w:lastColumn="0" w:oddVBand="0" w:evenVBand="0" w:oddHBand="0" w:evenHBand="0" w:firstRowFirstColumn="0" w:firstRowLastColumn="0" w:lastRowFirstColumn="0" w:lastRowLastColumn="0"/>
            <w:tcW w:w="4592" w:type="dxa"/>
            <w:shd w:val="clear" w:color="auto" w:fill="ACD27E" w:themeFill="accent3" w:themeFillTint="99"/>
          </w:tcPr>
          <w:p w14:paraId="2FB6E3C1" w14:textId="701B14C9" w:rsidR="00A04554" w:rsidRPr="00692EE2" w:rsidRDefault="00A04554" w:rsidP="00692EE2">
            <w:pPr>
              <w:rPr>
                <w:color w:val="000000" w:themeColor="text1"/>
              </w:rPr>
            </w:pPr>
            <w:r w:rsidRPr="00692EE2">
              <w:rPr>
                <w:rStyle w:val="Strong"/>
                <w:color w:val="000000" w:themeColor="text1"/>
                <w:sz w:val="32"/>
                <w:szCs w:val="32"/>
              </w:rPr>
              <w:t>Project Grants</w:t>
            </w:r>
          </w:p>
        </w:tc>
        <w:tc>
          <w:tcPr>
            <w:tcW w:w="454" w:type="dxa"/>
            <w:shd w:val="clear" w:color="auto" w:fill="auto"/>
          </w:tcPr>
          <w:p w14:paraId="0CE5CF35" w14:textId="77777777" w:rsidR="00A04554" w:rsidRPr="00692EE2" w:rsidRDefault="00A04554" w:rsidP="00692EE2">
            <w:pPr>
              <w:cnfStyle w:val="100000000000" w:firstRow="1" w:lastRow="0" w:firstColumn="0" w:lastColumn="0" w:oddVBand="0" w:evenVBand="0" w:oddHBand="0" w:evenHBand="0" w:firstRowFirstColumn="0" w:firstRowLastColumn="0" w:lastRowFirstColumn="0" w:lastRowLastColumn="0"/>
              <w:rPr>
                <w:b/>
                <w:bCs/>
                <w:color w:val="000000" w:themeColor="text1"/>
                <w:sz w:val="32"/>
                <w:szCs w:val="32"/>
              </w:rPr>
            </w:pPr>
          </w:p>
        </w:tc>
        <w:tc>
          <w:tcPr>
            <w:tcW w:w="4592" w:type="dxa"/>
            <w:shd w:val="clear" w:color="auto" w:fill="E7987E" w:themeFill="accent1" w:themeFillTint="99"/>
          </w:tcPr>
          <w:p w14:paraId="164C3BC2" w14:textId="65551A7B" w:rsidR="00A04554" w:rsidRPr="00692EE2" w:rsidRDefault="00A04554" w:rsidP="00692EE2">
            <w:pPr>
              <w:keepNext w:val="0"/>
              <w:spacing w:before="120"/>
              <w:cnfStyle w:val="100000000000" w:firstRow="1" w:lastRow="0" w:firstColumn="0" w:lastColumn="0" w:oddVBand="0" w:evenVBand="0" w:oddHBand="0" w:evenHBand="0" w:firstRowFirstColumn="0" w:firstRowLastColumn="0" w:lastRowFirstColumn="0" w:lastRowLastColumn="0"/>
              <w:rPr>
                <w:b/>
                <w:bCs/>
                <w:color w:val="000000" w:themeColor="text1"/>
                <w:sz w:val="32"/>
                <w:szCs w:val="32"/>
              </w:rPr>
            </w:pPr>
            <w:r w:rsidRPr="00692EE2">
              <w:rPr>
                <w:b/>
                <w:bCs/>
                <w:color w:val="000000" w:themeColor="text1"/>
                <w:sz w:val="32"/>
                <w:szCs w:val="32"/>
              </w:rPr>
              <w:t>Support Grants</w:t>
            </w:r>
          </w:p>
        </w:tc>
      </w:tr>
      <w:tr w:rsidR="00A04554" w14:paraId="0F8AC800" w14:textId="77777777" w:rsidTr="00A04554">
        <w:trPr>
          <w:trHeight w:val="431"/>
        </w:trPr>
        <w:tc>
          <w:tcPr>
            <w:cnfStyle w:val="001000000000" w:firstRow="0" w:lastRow="0" w:firstColumn="1" w:lastColumn="0" w:oddVBand="0" w:evenVBand="0" w:oddHBand="0" w:evenHBand="0" w:firstRowFirstColumn="0" w:firstRowLastColumn="0" w:lastRowFirstColumn="0" w:lastRowLastColumn="0"/>
            <w:tcW w:w="4592" w:type="dxa"/>
            <w:shd w:val="clear" w:color="auto" w:fill="E3F0D3" w:themeFill="accent3" w:themeFillTint="33"/>
          </w:tcPr>
          <w:p w14:paraId="7EB3DDDA" w14:textId="77777777" w:rsidR="00A04554" w:rsidRPr="00692EE2" w:rsidRDefault="00A04554" w:rsidP="00692EE2">
            <w:r w:rsidRPr="00692EE2">
              <w:t>If you’re a group/network, you may be eligible for funding of up to $20,000 for:</w:t>
            </w:r>
          </w:p>
          <w:p w14:paraId="5552EF4E" w14:textId="77777777" w:rsidR="00A04554" w:rsidRPr="00692EE2" w:rsidRDefault="00A04554" w:rsidP="00692EE2">
            <w:pPr>
              <w:pStyle w:val="ListBullet"/>
            </w:pPr>
            <w:r w:rsidRPr="00692EE2">
              <w:t>on-ground works</w:t>
            </w:r>
            <w:r w:rsidRPr="00692EE2" w:rsidDel="0025774A">
              <w:t xml:space="preserve">, </w:t>
            </w:r>
            <w:r w:rsidRPr="00692EE2">
              <w:t>community education and engagement, and group/network development activities that protect or improve natural assets such as native vegetation, native fauna, waterways, wetlands and soils.</w:t>
            </w:r>
          </w:p>
          <w:p w14:paraId="69B35E85" w14:textId="77777777" w:rsidR="00A04554" w:rsidRPr="00692EE2" w:rsidRDefault="00A04554" w:rsidP="00692EE2">
            <w:r w:rsidRPr="00692EE2">
              <w:t>Note: You must complete your project and report on it by 30 November 2026</w:t>
            </w:r>
          </w:p>
          <w:p w14:paraId="7A55EE33" w14:textId="02AD5A18" w:rsidR="00A04554" w:rsidRDefault="00A04554" w:rsidP="00692EE2">
            <w:r w:rsidRPr="00692EE2">
              <w:t>You can submit more than one application.</w:t>
            </w:r>
          </w:p>
        </w:tc>
        <w:tc>
          <w:tcPr>
            <w:tcW w:w="454" w:type="dxa"/>
            <w:tcBorders>
              <w:top w:val="nil"/>
              <w:bottom w:val="nil"/>
            </w:tcBorders>
            <w:shd w:val="clear" w:color="auto" w:fill="auto"/>
          </w:tcPr>
          <w:p w14:paraId="3CCD17E9" w14:textId="77777777" w:rsidR="00A04554" w:rsidRPr="00692EE2" w:rsidRDefault="00A04554" w:rsidP="00692EE2">
            <w:pPr>
              <w:cnfStyle w:val="000000000000" w:firstRow="0" w:lastRow="0" w:firstColumn="0" w:lastColumn="0" w:oddVBand="0" w:evenVBand="0" w:oddHBand="0" w:evenHBand="0" w:firstRowFirstColumn="0" w:firstRowLastColumn="0" w:lastRowFirstColumn="0" w:lastRowLastColumn="0"/>
            </w:pPr>
          </w:p>
        </w:tc>
        <w:tc>
          <w:tcPr>
            <w:tcW w:w="4592" w:type="dxa"/>
            <w:shd w:val="clear" w:color="auto" w:fill="F7DCD4" w:themeFill="accent1" w:themeFillTint="33"/>
          </w:tcPr>
          <w:p w14:paraId="2C7EA9A8" w14:textId="674AD4A8" w:rsidR="00A04554" w:rsidRPr="00692EE2" w:rsidRDefault="00A04554" w:rsidP="00692EE2">
            <w:pPr>
              <w:cnfStyle w:val="000000000000" w:firstRow="0" w:lastRow="0" w:firstColumn="0" w:lastColumn="0" w:oddVBand="0" w:evenVBand="0" w:oddHBand="0" w:evenHBand="0" w:firstRowFirstColumn="0" w:firstRowLastColumn="0" w:lastRowFirstColumn="0" w:lastRowLastColumn="0"/>
            </w:pPr>
            <w:r w:rsidRPr="00692EE2">
              <w:t>If you’re a group/network, you may be eligible for funding of up to $500 for:</w:t>
            </w:r>
          </w:p>
          <w:p w14:paraId="123F5000" w14:textId="77777777" w:rsidR="00A04554" w:rsidRPr="00692EE2" w:rsidRDefault="00A04554" w:rsidP="00692EE2">
            <w:pPr>
              <w:pStyle w:val="ListBullet"/>
              <w:cnfStyle w:val="000000000000" w:firstRow="0" w:lastRow="0" w:firstColumn="0" w:lastColumn="0" w:oddVBand="0" w:evenVBand="0" w:oddHBand="0" w:evenHBand="0" w:firstRowFirstColumn="0" w:firstRowLastColumn="0" w:lastRowFirstColumn="0" w:lastRowLastColumn="0"/>
            </w:pPr>
            <w:r w:rsidRPr="00692EE2">
              <w:t>assistance with costs such as insurance, incorporation and operational needs.</w:t>
            </w:r>
          </w:p>
          <w:p w14:paraId="4DA0091F" w14:textId="21ECCBCC" w:rsidR="00A04554" w:rsidRDefault="00A04554" w:rsidP="00692EE2">
            <w:pPr>
              <w:cnfStyle w:val="000000000000" w:firstRow="0" w:lastRow="0" w:firstColumn="0" w:lastColumn="0" w:oddVBand="0" w:evenVBand="0" w:oddHBand="0" w:evenHBand="0" w:firstRowFirstColumn="0" w:firstRowLastColumn="0" w:lastRowFirstColumn="0" w:lastRowLastColumn="0"/>
            </w:pPr>
            <w:r w:rsidRPr="00692EE2">
              <w:t>Note: You can apply for both Support and Project Grants, but if you receive a Project Grant, you won’t get a Support Grant.</w:t>
            </w:r>
          </w:p>
        </w:tc>
      </w:tr>
      <w:tr w:rsidR="00A04554" w14:paraId="18387194" w14:textId="77777777" w:rsidTr="00A04554">
        <w:trPr>
          <w:trHeight w:val="431"/>
        </w:trPr>
        <w:tc>
          <w:tcPr>
            <w:cnfStyle w:val="001000000000" w:firstRow="0" w:lastRow="0" w:firstColumn="1" w:lastColumn="0" w:oddVBand="0" w:evenVBand="0" w:oddHBand="0" w:evenHBand="0" w:firstRowFirstColumn="0" w:firstRowLastColumn="0" w:lastRowFirstColumn="0" w:lastRowLastColumn="0"/>
            <w:tcW w:w="4592" w:type="dxa"/>
            <w:shd w:val="clear" w:color="auto" w:fill="E3F0D3" w:themeFill="accent3" w:themeFillTint="33"/>
          </w:tcPr>
          <w:p w14:paraId="4E471E81" w14:textId="4240B9E5" w:rsidR="00A04554" w:rsidRPr="00692EE2" w:rsidRDefault="00A04554" w:rsidP="00692EE2">
            <w:r>
              <w:t>Please</w:t>
            </w:r>
            <w:r w:rsidRPr="00575DAA">
              <w:t xml:space="preserve"> </w:t>
            </w:r>
            <w:r>
              <w:t xml:space="preserve">read these guidelines before </w:t>
            </w:r>
            <w:r w:rsidRPr="00575DAA">
              <w:t>complet</w:t>
            </w:r>
            <w:r>
              <w:t>ing</w:t>
            </w:r>
            <w:r w:rsidRPr="00575DAA">
              <w:t xml:space="preserve"> </w:t>
            </w:r>
            <w:r>
              <w:t>your</w:t>
            </w:r>
            <w:r w:rsidRPr="00575DAA">
              <w:t xml:space="preserve"> application</w:t>
            </w:r>
            <w:r>
              <w:t>:</w:t>
            </w:r>
            <w:r w:rsidRPr="00575DAA">
              <w:t xml:space="preserve">  </w:t>
            </w:r>
            <w:r w:rsidR="00C416DA">
              <w:rPr>
                <w:rFonts w:ascii="Helvetica Neue" w:hAnsi="Helvetica Neue"/>
                <w:color w:val="444444"/>
                <w:shd w:val="clear" w:color="auto" w:fill="FFFFFF"/>
              </w:rPr>
              <w:t>https://delwp.smartygrants.com.au/2025VLG-MW</w:t>
            </w:r>
          </w:p>
        </w:tc>
        <w:tc>
          <w:tcPr>
            <w:tcW w:w="454" w:type="dxa"/>
            <w:tcBorders>
              <w:top w:val="nil"/>
              <w:bottom w:val="nil"/>
            </w:tcBorders>
            <w:shd w:val="clear" w:color="auto" w:fill="auto"/>
          </w:tcPr>
          <w:p w14:paraId="5F15B1F0" w14:textId="77777777" w:rsidR="00A04554" w:rsidRPr="00692EE2" w:rsidRDefault="00A04554" w:rsidP="00692EE2">
            <w:pPr>
              <w:cnfStyle w:val="000000000000" w:firstRow="0" w:lastRow="0" w:firstColumn="0" w:lastColumn="0" w:oddVBand="0" w:evenVBand="0" w:oddHBand="0" w:evenHBand="0" w:firstRowFirstColumn="0" w:firstRowLastColumn="0" w:lastRowFirstColumn="0" w:lastRowLastColumn="0"/>
            </w:pPr>
          </w:p>
        </w:tc>
        <w:tc>
          <w:tcPr>
            <w:tcW w:w="4592" w:type="dxa"/>
            <w:shd w:val="clear" w:color="auto" w:fill="F7DCD4" w:themeFill="accent1" w:themeFillTint="33"/>
          </w:tcPr>
          <w:p w14:paraId="196A25CA" w14:textId="55B54F2D" w:rsidR="00A04554" w:rsidRPr="00692EE2" w:rsidRDefault="00A04554" w:rsidP="00692EE2">
            <w:pPr>
              <w:cnfStyle w:val="000000000000" w:firstRow="0" w:lastRow="0" w:firstColumn="0" w:lastColumn="0" w:oddVBand="0" w:evenVBand="0" w:oddHBand="0" w:evenHBand="0" w:firstRowFirstColumn="0" w:firstRowLastColumn="0" w:lastRowFirstColumn="0" w:lastRowLastColumn="0"/>
            </w:pPr>
            <w:r w:rsidRPr="00692EE2">
              <w:t xml:space="preserve">Please read the </w:t>
            </w:r>
            <w:hyperlink w:anchor="_Who_can_apply?" w:history="1">
              <w:r w:rsidRPr="00692EE2">
                <w:rPr>
                  <w:rStyle w:val="Hyperlink"/>
                </w:rPr>
                <w:t>eligibility requirements</w:t>
              </w:r>
            </w:hyperlink>
            <w:r w:rsidRPr="00692EE2">
              <w:t xml:space="preserve"> in these guidelines before completing your application at: </w:t>
            </w:r>
            <w:r w:rsidR="00C416DA">
              <w:rPr>
                <w:rFonts w:ascii="Helvetica Neue" w:hAnsi="Helvetica Neue"/>
                <w:color w:val="444444"/>
                <w:shd w:val="clear" w:color="auto" w:fill="FFFFFF"/>
              </w:rPr>
              <w:t>https://delwp.smartygrants.com.au/2025VLG-MW</w:t>
            </w:r>
          </w:p>
        </w:tc>
      </w:tr>
    </w:tbl>
    <w:p w14:paraId="3AB67FFF" w14:textId="77777777" w:rsidR="00D628B4" w:rsidRPr="00D628B4" w:rsidRDefault="00D628B4" w:rsidP="00D628B4">
      <w:pPr>
        <w:pStyle w:val="Heading2"/>
      </w:pPr>
      <w:bookmarkStart w:id="23" w:name="_Toc191294414"/>
      <w:r w:rsidRPr="00D628B4">
        <w:t>When do applications close?</w:t>
      </w:r>
      <w:bookmarkEnd w:id="23"/>
    </w:p>
    <w:p w14:paraId="065932E1" w14:textId="77777777" w:rsidR="00D628B4" w:rsidRPr="00D628B4" w:rsidRDefault="00D628B4" w:rsidP="00D628B4">
      <w:r w:rsidRPr="00D628B4">
        <w:t xml:space="preserve">Applications close at </w:t>
      </w:r>
      <w:r w:rsidRPr="000C215D">
        <w:t xml:space="preserve">5:00 PM on </w:t>
      </w:r>
      <w:r w:rsidRPr="000C215D">
        <w:rPr>
          <w:b/>
        </w:rPr>
        <w:t>Wednesday 16</w:t>
      </w:r>
      <w:r w:rsidRPr="000C215D" w:rsidDel="00186F00">
        <w:rPr>
          <w:b/>
        </w:rPr>
        <w:t xml:space="preserve"> </w:t>
      </w:r>
      <w:r w:rsidRPr="000C215D">
        <w:rPr>
          <w:b/>
        </w:rPr>
        <w:t>April 2025.</w:t>
      </w:r>
      <w:r w:rsidRPr="00D628B4">
        <w:rPr>
          <w:b/>
        </w:rPr>
        <w:t xml:space="preserve"> </w:t>
      </w:r>
    </w:p>
    <w:p w14:paraId="7C591AE0" w14:textId="77777777" w:rsidR="00692EE2" w:rsidRDefault="00692EE2">
      <w:pPr>
        <w:rPr>
          <w:rFonts w:asciiTheme="majorHAnsi" w:eastAsiaTheme="majorEastAsia" w:hAnsiTheme="majorHAnsi" w:cstheme="majorBidi"/>
          <w:b/>
          <w:bCs/>
          <w:color w:val="44546A" w:themeColor="text2"/>
          <w:spacing w:val="-2"/>
          <w:sz w:val="32"/>
          <w:szCs w:val="26"/>
        </w:rPr>
      </w:pPr>
      <w:r>
        <w:br w:type="page"/>
      </w:r>
    </w:p>
    <w:p w14:paraId="57D17F0E" w14:textId="5E40F08C" w:rsidR="00D628B4" w:rsidRPr="00D628B4" w:rsidRDefault="00D628B4" w:rsidP="00D628B4">
      <w:pPr>
        <w:pStyle w:val="Heading2"/>
      </w:pPr>
      <w:bookmarkStart w:id="24" w:name="_Toc191294415"/>
      <w:r w:rsidRPr="00D628B4">
        <w:lastRenderedPageBreak/>
        <w:t>Eligibility Requirements</w:t>
      </w:r>
      <w:bookmarkEnd w:id="24"/>
    </w:p>
    <w:p w14:paraId="1B042A15" w14:textId="77777777" w:rsidR="00D628B4" w:rsidRPr="00D628B4" w:rsidRDefault="00D628B4" w:rsidP="00D628B4">
      <w:bookmarkStart w:id="25" w:name="_Who_can_apply?"/>
      <w:bookmarkEnd w:id="25"/>
      <w:r w:rsidRPr="00D628B4">
        <w:t>Who can apply?</w:t>
      </w:r>
    </w:p>
    <w:p w14:paraId="09CF33FC" w14:textId="77777777" w:rsidR="00D628B4" w:rsidRPr="00D628B4" w:rsidRDefault="00D628B4" w:rsidP="00D628B4">
      <w:r w:rsidRPr="00D628B4">
        <w:t>You can apply if you:</w:t>
      </w:r>
    </w:p>
    <w:p w14:paraId="6D0A018B" w14:textId="77777777" w:rsidR="00D628B4" w:rsidRPr="00D628B4" w:rsidRDefault="00D628B4" w:rsidP="00D628B4">
      <w:pPr>
        <w:pStyle w:val="ListBullet"/>
      </w:pPr>
      <w:r w:rsidRPr="00D628B4">
        <w:t xml:space="preserve">are a Victorian Landcare or environmental volunteer group/network that is community-led and </w:t>
      </w:r>
      <w:r w:rsidRPr="00D628B4">
        <w:rPr>
          <w:rStyle w:val="Strong"/>
        </w:rPr>
        <w:t>has a focus on on-ground land and natural environment improvement work.</w:t>
      </w:r>
      <w:r w:rsidRPr="00D628B4">
        <w:t xml:space="preserve"> This includes:</w:t>
      </w:r>
    </w:p>
    <w:p w14:paraId="369EDE86" w14:textId="77777777" w:rsidR="00D628B4" w:rsidRPr="00D628B4" w:rsidRDefault="00D628B4" w:rsidP="00D628B4">
      <w:pPr>
        <w:pStyle w:val="ListBullet2"/>
      </w:pPr>
      <w:r w:rsidRPr="00D628B4">
        <w:t>Landcare groups/networks</w:t>
      </w:r>
    </w:p>
    <w:p w14:paraId="07CB7B1F" w14:textId="77777777" w:rsidR="00D628B4" w:rsidRPr="00D628B4" w:rsidRDefault="00D628B4" w:rsidP="00D628B4">
      <w:pPr>
        <w:pStyle w:val="ListBullet2"/>
      </w:pPr>
      <w:r w:rsidRPr="00D628B4">
        <w:t>Friends of groups</w:t>
      </w:r>
    </w:p>
    <w:p w14:paraId="243F0FD5" w14:textId="77777777" w:rsidR="00D628B4" w:rsidRPr="00D628B4" w:rsidRDefault="00D628B4" w:rsidP="00D628B4">
      <w:pPr>
        <w:pStyle w:val="ListBullet2"/>
      </w:pPr>
      <w:r w:rsidRPr="00D628B4">
        <w:t>Conservation Management Networks</w:t>
      </w:r>
    </w:p>
    <w:p w14:paraId="224F215E" w14:textId="77777777" w:rsidR="00D628B4" w:rsidRPr="00D628B4" w:rsidRDefault="00D628B4" w:rsidP="00D628B4">
      <w:pPr>
        <w:pStyle w:val="ListBullet2"/>
      </w:pPr>
      <w:proofErr w:type="spellStart"/>
      <w:r w:rsidRPr="00D628B4">
        <w:t>Coastcare</w:t>
      </w:r>
      <w:proofErr w:type="spellEnd"/>
      <w:r w:rsidRPr="00D628B4">
        <w:t xml:space="preserve"> Victoria groups</w:t>
      </w:r>
    </w:p>
    <w:p w14:paraId="50BFD576" w14:textId="77777777" w:rsidR="00D628B4" w:rsidRPr="00D628B4" w:rsidRDefault="00D628B4" w:rsidP="00D628B4">
      <w:pPr>
        <w:pStyle w:val="ListBullet2"/>
      </w:pPr>
      <w:r w:rsidRPr="00D628B4">
        <w:t>Committees of management</w:t>
      </w:r>
    </w:p>
    <w:p w14:paraId="6A6CE030" w14:textId="77777777" w:rsidR="00D628B4" w:rsidRDefault="00D628B4" w:rsidP="00D628B4">
      <w:pPr>
        <w:pStyle w:val="ListBullet2"/>
      </w:pPr>
      <w:r w:rsidRPr="00D628B4">
        <w:t>Aboriginal groups/organisations working on Country</w:t>
      </w:r>
    </w:p>
    <w:p w14:paraId="7FFF24DF" w14:textId="77777777" w:rsidR="00D628B4" w:rsidRPr="00D628B4" w:rsidRDefault="00D628B4" w:rsidP="00D628B4">
      <w:r w:rsidRPr="00D628B4">
        <w:t>You must also be:</w:t>
      </w:r>
    </w:p>
    <w:p w14:paraId="140D46A3" w14:textId="291AA7C2" w:rsidR="00D628B4" w:rsidRDefault="00D628B4" w:rsidP="00D628B4">
      <w:pPr>
        <w:pStyle w:val="ListBullet"/>
      </w:pPr>
      <w:r w:rsidRPr="00D628B4">
        <w:t>an incorporated association</w:t>
      </w:r>
    </w:p>
    <w:p w14:paraId="14A1D66D" w14:textId="3DE84E36" w:rsidR="00D628B4" w:rsidRPr="00121574" w:rsidRDefault="00D628B4" w:rsidP="00D628B4">
      <w:pPr>
        <w:pStyle w:val="ListContinue"/>
        <w:rPr>
          <w:b/>
        </w:rPr>
      </w:pPr>
      <w:r w:rsidRPr="00121574">
        <w:rPr>
          <w:b/>
        </w:rPr>
        <w:t>or</w:t>
      </w:r>
    </w:p>
    <w:p w14:paraId="1FABC02F" w14:textId="2C62A230" w:rsidR="00D628B4" w:rsidRPr="00D628B4" w:rsidRDefault="00D628B4" w:rsidP="00D628B4">
      <w:pPr>
        <w:pStyle w:val="ListBullet"/>
      </w:pPr>
      <w:r w:rsidRPr="00D628B4">
        <w:t>a</w:t>
      </w:r>
      <w:r w:rsidRPr="00D628B4" w:rsidDel="008D0A9A">
        <w:t>ffiliated with Landcare Victoria Incorporated as a member group.</w:t>
      </w:r>
      <w:r w:rsidRPr="00D628B4">
        <w:t xml:space="preserve"> See: </w:t>
      </w:r>
      <w:hyperlink r:id="rId29" w:history="1">
        <w:r w:rsidRPr="00D628B4">
          <w:rPr>
            <w:rStyle w:val="Hyperlink"/>
          </w:rPr>
          <w:t>Landcare Victoria Inc. Member Group Grants Policy for more information</w:t>
        </w:r>
      </w:hyperlink>
    </w:p>
    <w:p w14:paraId="714B2450" w14:textId="77777777" w:rsidR="00D628B4" w:rsidRPr="00D628B4" w:rsidRDefault="00D628B4" w:rsidP="00D628B4">
      <w:pPr>
        <w:pStyle w:val="ListContinue"/>
        <w:rPr>
          <w:rStyle w:val="Strong"/>
        </w:rPr>
      </w:pPr>
      <w:r w:rsidRPr="00D628B4">
        <w:rPr>
          <w:rStyle w:val="Strong"/>
        </w:rPr>
        <w:t>and</w:t>
      </w:r>
    </w:p>
    <w:p w14:paraId="6ABD1442" w14:textId="77777777" w:rsidR="00D628B4" w:rsidRPr="00D628B4" w:rsidRDefault="00D628B4" w:rsidP="00D628B4">
      <w:pPr>
        <w:pStyle w:val="ListBullet"/>
      </w:pPr>
      <w:r w:rsidRPr="00D628B4">
        <w:t>insured with at least $20 million of public liability and personal accident insurance to safeguard volunteers and participants for the duration of the project.  If your group is a Landcare Victoria Inc. member, you’ll automatically meet this insurance requirement.</w:t>
      </w:r>
    </w:p>
    <w:p w14:paraId="72BF2A46" w14:textId="77777777" w:rsidR="00D628B4" w:rsidRPr="00D628B4" w:rsidRDefault="00D628B4" w:rsidP="00D628B4">
      <w:r w:rsidRPr="00D628B4">
        <w:t xml:space="preserve">If your group/network doesn’t meet the above incorporation and insurance requirements, you can still apply for funding but you’ll need to operate under the auspices of a sponsor organisation that meets these requirements. Please supply written approval (such as supporting letter) from your sponsor (auspice) as part of your application. </w:t>
      </w:r>
    </w:p>
    <w:p w14:paraId="2AC5BAC3" w14:textId="1461C919" w:rsidR="00D628B4" w:rsidRPr="00D628B4" w:rsidRDefault="00D628B4" w:rsidP="00D628B4">
      <w:r w:rsidRPr="006A7F4A">
        <w:t>See ‘</w:t>
      </w:r>
      <w:hyperlink w:anchor="_Do_we_need" w:history="1">
        <w:r w:rsidRPr="006A7F4A">
          <w:rPr>
            <w:rStyle w:val="Hyperlink"/>
          </w:rPr>
          <w:t>Do we need a sponsor (auspice)</w:t>
        </w:r>
      </w:hyperlink>
      <w:r w:rsidRPr="006A7F4A">
        <w:t>?’ on page 1</w:t>
      </w:r>
      <w:r w:rsidR="006A7F4A" w:rsidRPr="006A7F4A">
        <w:t>3</w:t>
      </w:r>
      <w:r w:rsidRPr="006A7F4A">
        <w:t>.</w:t>
      </w:r>
    </w:p>
    <w:p w14:paraId="3FC071DD" w14:textId="77777777" w:rsidR="00D628B4" w:rsidRPr="00D628B4" w:rsidRDefault="00D628B4" w:rsidP="00D628B4">
      <w:pPr>
        <w:pStyle w:val="Heading2"/>
      </w:pPr>
      <w:bookmarkStart w:id="26" w:name="_Toc191294416"/>
      <w:r w:rsidRPr="00D628B4">
        <w:t>Ineligible applicants</w:t>
      </w:r>
      <w:bookmarkEnd w:id="26"/>
    </w:p>
    <w:p w14:paraId="4B5139F1" w14:textId="54DD02A7" w:rsidR="007E14C4" w:rsidRDefault="00D628B4" w:rsidP="00D628B4">
      <w:r w:rsidRPr="00D628B4">
        <w:t>You can’t apply if you’re a:</w:t>
      </w:r>
    </w:p>
    <w:p w14:paraId="37A3D676" w14:textId="77777777" w:rsidR="00D628B4" w:rsidRPr="00D628B4" w:rsidRDefault="00D628B4" w:rsidP="00D628B4">
      <w:pPr>
        <w:pStyle w:val="ListBullet"/>
      </w:pPr>
      <w:r w:rsidRPr="00D628B4">
        <w:t xml:space="preserve">private company </w:t>
      </w:r>
    </w:p>
    <w:p w14:paraId="236731E1" w14:textId="77777777" w:rsidR="00D628B4" w:rsidRPr="00D628B4" w:rsidRDefault="00D628B4" w:rsidP="00D628B4">
      <w:pPr>
        <w:pStyle w:val="ListBullet"/>
      </w:pPr>
      <w:r w:rsidRPr="00D628B4">
        <w:t>private individual</w:t>
      </w:r>
    </w:p>
    <w:p w14:paraId="48F14361" w14:textId="77777777" w:rsidR="00D628B4" w:rsidRPr="00D628B4" w:rsidRDefault="00D628B4" w:rsidP="00D628B4">
      <w:pPr>
        <w:pStyle w:val="ListBullet"/>
      </w:pPr>
      <w:r w:rsidRPr="00D628B4">
        <w:t xml:space="preserve">Australian Government agency </w:t>
      </w:r>
    </w:p>
    <w:p w14:paraId="6AB2B461" w14:textId="77777777" w:rsidR="00D628B4" w:rsidRPr="00D628B4" w:rsidRDefault="00D628B4" w:rsidP="00D628B4">
      <w:pPr>
        <w:pStyle w:val="ListBullet"/>
      </w:pPr>
      <w:r w:rsidRPr="00D628B4">
        <w:t xml:space="preserve">Catchment Management Authority </w:t>
      </w:r>
    </w:p>
    <w:p w14:paraId="64BEECC4" w14:textId="77777777" w:rsidR="00D628B4" w:rsidRPr="00D628B4" w:rsidRDefault="00D628B4" w:rsidP="00D628B4">
      <w:pPr>
        <w:pStyle w:val="ListBullet"/>
      </w:pPr>
      <w:r w:rsidRPr="00D628B4">
        <w:t xml:space="preserve">industry body </w:t>
      </w:r>
    </w:p>
    <w:p w14:paraId="0B8DFAE4" w14:textId="77777777" w:rsidR="00D628B4" w:rsidRPr="00D628B4" w:rsidRDefault="00D628B4" w:rsidP="00D628B4">
      <w:pPr>
        <w:pStyle w:val="ListBullet"/>
      </w:pPr>
      <w:r w:rsidRPr="00D628B4">
        <w:t>State Government statutory body/authority</w:t>
      </w:r>
    </w:p>
    <w:p w14:paraId="60DEAE94" w14:textId="77777777" w:rsidR="00D628B4" w:rsidRPr="00D628B4" w:rsidRDefault="00D628B4" w:rsidP="00D628B4">
      <w:pPr>
        <w:pStyle w:val="ListBullet"/>
      </w:pPr>
      <w:r w:rsidRPr="00D628B4">
        <w:t>water authority</w:t>
      </w:r>
    </w:p>
    <w:p w14:paraId="28178BE7" w14:textId="59DC54FB" w:rsidR="00D628B4" w:rsidRDefault="00D628B4" w:rsidP="00D628B4">
      <w:pPr>
        <w:pStyle w:val="ListBullet"/>
      </w:pPr>
      <w:r w:rsidRPr="00D628B4">
        <w:t>Local Government</w:t>
      </w:r>
    </w:p>
    <w:p w14:paraId="011A9B68" w14:textId="77777777" w:rsidR="000D0685" w:rsidRPr="004D7C43" w:rsidRDefault="000D0685" w:rsidP="000D0685">
      <w:r>
        <w:t>If you previously received</w:t>
      </w:r>
      <w:r w:rsidRPr="004D7C43">
        <w:t xml:space="preserve"> VLG funding </w:t>
      </w:r>
      <w:r>
        <w:t>and have</w:t>
      </w:r>
      <w:r w:rsidRPr="004D7C43">
        <w:t xml:space="preserve"> outstanding reporting requirements</w:t>
      </w:r>
      <w:r>
        <w:t xml:space="preserve"> you </w:t>
      </w:r>
      <w:r w:rsidRPr="004D7C43">
        <w:t>are ineligible until reporting requirements are met.</w:t>
      </w:r>
    </w:p>
    <w:p w14:paraId="006A808C" w14:textId="77777777" w:rsidR="00A93B0E" w:rsidRDefault="00A93B0E">
      <w:pPr>
        <w:rPr>
          <w:rFonts w:asciiTheme="majorHAnsi" w:eastAsiaTheme="majorEastAsia" w:hAnsiTheme="majorHAnsi" w:cstheme="majorBidi"/>
          <w:b/>
          <w:bCs/>
          <w:color w:val="44546A" w:themeColor="text2"/>
          <w:spacing w:val="-2"/>
          <w:sz w:val="32"/>
          <w:szCs w:val="26"/>
        </w:rPr>
      </w:pPr>
      <w:r>
        <w:br w:type="page"/>
      </w:r>
    </w:p>
    <w:p w14:paraId="18014904" w14:textId="0211D023" w:rsidR="000D0685" w:rsidRPr="000D0685" w:rsidRDefault="000D0685" w:rsidP="000D0685">
      <w:pPr>
        <w:pStyle w:val="Heading2"/>
      </w:pPr>
      <w:bookmarkStart w:id="27" w:name="_Toc191294417"/>
      <w:r w:rsidRPr="000D0685">
        <w:lastRenderedPageBreak/>
        <w:t>2025 Group Health Survey</w:t>
      </w:r>
      <w:bookmarkEnd w:id="27"/>
    </w:p>
    <w:p w14:paraId="045AE45D" w14:textId="39F55652" w:rsidR="000D0685" w:rsidRPr="000D0685" w:rsidRDefault="000D0685" w:rsidP="000D0685">
      <w:pPr>
        <w:rPr>
          <w:rStyle w:val="Strong"/>
        </w:rPr>
      </w:pPr>
      <w:r w:rsidRPr="000D0685">
        <w:rPr>
          <w:rStyle w:val="Strong"/>
        </w:rPr>
        <w:t xml:space="preserve">You must complete the 2025 Group Health Survey as part of your application. </w:t>
      </w:r>
    </w:p>
    <w:p w14:paraId="15DD940E" w14:textId="2DF78952" w:rsidR="00D628B4" w:rsidRDefault="000D0685" w:rsidP="000D0685">
      <w:r w:rsidRPr="000D0685">
        <w:t>The information from the survey is vital for understanding the health of Landcare and other environmental volunteer groups/networks across Victoria. Data is used in CMA and Victorian Government planning, reporting and communications.</w:t>
      </w:r>
    </w:p>
    <w:p w14:paraId="08A743DA" w14:textId="77777777" w:rsidR="00A93B0E" w:rsidRPr="00645C27" w:rsidRDefault="00A93B0E" w:rsidP="00645C27">
      <w:pPr>
        <w:pStyle w:val="Heading1"/>
      </w:pPr>
      <w:bookmarkStart w:id="28" w:name="_Toc191294418"/>
      <w:r w:rsidRPr="00645C27">
        <w:t>Project Grant Requirements</w:t>
      </w:r>
      <w:bookmarkEnd w:id="28"/>
      <w:r w:rsidRPr="00645C27">
        <w:t xml:space="preserve"> </w:t>
      </w:r>
    </w:p>
    <w:p w14:paraId="1BB2C702" w14:textId="77777777" w:rsidR="00066643" w:rsidRPr="00066643" w:rsidRDefault="00066643" w:rsidP="00066643">
      <w:pPr>
        <w:pStyle w:val="Heading2"/>
      </w:pPr>
      <w:bookmarkStart w:id="29" w:name="_Toc191294419"/>
      <w:r w:rsidRPr="00066643">
        <w:t>What could be funded?</w:t>
      </w:r>
      <w:bookmarkEnd w:id="29"/>
    </w:p>
    <w:p w14:paraId="34895565" w14:textId="77777777" w:rsidR="00066643" w:rsidRPr="00066643" w:rsidRDefault="00066643" w:rsidP="00066643">
      <w:r w:rsidRPr="00066643">
        <w:t xml:space="preserve">These grants could fund </w:t>
      </w:r>
      <w:r w:rsidRPr="00066643">
        <w:rPr>
          <w:rStyle w:val="Strong"/>
        </w:rPr>
        <w:t>up to $20,000</w:t>
      </w:r>
      <w:r w:rsidRPr="00066643">
        <w:t xml:space="preserve"> for projects that:</w:t>
      </w:r>
    </w:p>
    <w:p w14:paraId="139DC9FA" w14:textId="50BCADE8" w:rsidR="00066643" w:rsidRPr="00066643" w:rsidRDefault="00066643" w:rsidP="00066643">
      <w:pPr>
        <w:pStyle w:val="ListBullet"/>
      </w:pPr>
      <w:r w:rsidRPr="00066643">
        <w:t xml:space="preserve">are delivered within the </w:t>
      </w:r>
      <w:r w:rsidR="00231A4C">
        <w:t>Melbourne Water</w:t>
      </w:r>
      <w:r w:rsidRPr="00066643">
        <w:t xml:space="preserve"> region</w:t>
      </w:r>
    </w:p>
    <w:p w14:paraId="275A3DD5" w14:textId="77777777" w:rsidR="00066643" w:rsidRPr="00066643" w:rsidRDefault="00066643" w:rsidP="00066643">
      <w:pPr>
        <w:pStyle w:val="ListBullet"/>
      </w:pPr>
      <w:r w:rsidRPr="00066643">
        <w:t>deliver activities to protect or improve natural assets such as native vegetation, native fauna, waterways, wetlands and soils including:</w:t>
      </w:r>
    </w:p>
    <w:p w14:paraId="4C02EF31" w14:textId="77777777" w:rsidR="00066643" w:rsidRPr="00066643" w:rsidRDefault="00066643" w:rsidP="00066643">
      <w:pPr>
        <w:pStyle w:val="ListBullet2"/>
      </w:pPr>
      <w:r w:rsidRPr="00066643">
        <w:rPr>
          <w:rStyle w:val="Strong"/>
        </w:rPr>
        <w:t>on-ground works</w:t>
      </w:r>
      <w:r w:rsidRPr="00066643">
        <w:t xml:space="preserve"> such as revegetation, artificial habitat creation, weed control, pest plant and animal control, protective fencing, and soil stabilisation (conditions apply to some works – see ‘</w:t>
      </w:r>
      <w:hyperlink w:anchor="_What_won’t_be" w:history="1">
        <w:r w:rsidRPr="00066643">
          <w:rPr>
            <w:rStyle w:val="Hyperlink"/>
            <w:color w:val="auto"/>
            <w:u w:val="none"/>
          </w:rPr>
          <w:t>What won’t be funded</w:t>
        </w:r>
      </w:hyperlink>
      <w:r w:rsidRPr="00066643">
        <w:t>’ below)</w:t>
      </w:r>
    </w:p>
    <w:p w14:paraId="279F0A56" w14:textId="77777777" w:rsidR="00066643" w:rsidRPr="00066643" w:rsidRDefault="00066643" w:rsidP="00066643">
      <w:pPr>
        <w:pStyle w:val="ListBullet2"/>
      </w:pPr>
      <w:r w:rsidRPr="00066643">
        <w:rPr>
          <w:rStyle w:val="Strong"/>
        </w:rPr>
        <w:t>community education and engagement activities</w:t>
      </w:r>
      <w:r w:rsidRPr="00066643">
        <w:t xml:space="preserve"> such as property planning courses, field days, education events, demonstration sites and knowledge-gathering (e.g. surveys)</w:t>
      </w:r>
    </w:p>
    <w:p w14:paraId="1B5C4F6C" w14:textId="77777777" w:rsidR="00066643" w:rsidRPr="00066643" w:rsidRDefault="00066643" w:rsidP="00066643">
      <w:pPr>
        <w:pStyle w:val="ListBullet2"/>
      </w:pPr>
      <w:r w:rsidRPr="00066643">
        <w:rPr>
          <w:rStyle w:val="Strong"/>
        </w:rPr>
        <w:t>group/network development activities</w:t>
      </w:r>
      <w:r w:rsidRPr="00066643">
        <w:t xml:space="preserve"> such as developing a strategic plan, succession planning, and expanding the volunteer base</w:t>
      </w:r>
    </w:p>
    <w:p w14:paraId="4603976F" w14:textId="77777777" w:rsidR="00053093" w:rsidRPr="00053093" w:rsidRDefault="00053093" w:rsidP="00053093">
      <w:pPr>
        <w:pStyle w:val="ListBullet"/>
      </w:pPr>
      <w:r w:rsidRPr="00053093">
        <w:t>meet the following conditions:</w:t>
      </w:r>
    </w:p>
    <w:p w14:paraId="12D54C9A" w14:textId="77777777" w:rsidR="00053093" w:rsidRPr="00053093" w:rsidRDefault="00053093" w:rsidP="00053093">
      <w:pPr>
        <w:pStyle w:val="ListBullet2"/>
      </w:pPr>
      <w:r w:rsidRPr="00053093">
        <w:rPr>
          <w:rStyle w:val="Strong"/>
        </w:rPr>
        <w:t>project management</w:t>
      </w:r>
      <w:r w:rsidRPr="00053093">
        <w:t xml:space="preserve"> costs must be specific to the project</w:t>
      </w:r>
      <w:r w:rsidRPr="00053093" w:rsidDel="002E1DD2">
        <w:t xml:space="preserve"> </w:t>
      </w:r>
      <w:r w:rsidRPr="00053093">
        <w:t>and can’t exceed 15% of the total funding requested. Costs may include salary for a paid project manager, project organisation and delivery. Project reporting, printing and office space</w:t>
      </w:r>
      <w:r w:rsidRPr="00053093" w:rsidDel="00F965CC">
        <w:t xml:space="preserve"> </w:t>
      </w:r>
      <w:r w:rsidRPr="00053093">
        <w:t xml:space="preserve">can be included in this cost. </w:t>
      </w:r>
    </w:p>
    <w:p w14:paraId="1BE86A2B" w14:textId="77777777" w:rsidR="00053093" w:rsidRPr="00053093" w:rsidRDefault="00053093" w:rsidP="00053093">
      <w:pPr>
        <w:pStyle w:val="ListBullet2"/>
      </w:pPr>
      <w:r w:rsidRPr="00053093">
        <w:rPr>
          <w:rStyle w:val="Strong"/>
        </w:rPr>
        <w:t>communication</w:t>
      </w:r>
      <w:r w:rsidRPr="00053093">
        <w:t>, including advertising, marketing and promotion can be included as a separate cost to project management</w:t>
      </w:r>
    </w:p>
    <w:p w14:paraId="3E3DAC44" w14:textId="77777777" w:rsidR="00053093" w:rsidRPr="00053093" w:rsidRDefault="00053093" w:rsidP="00053093">
      <w:pPr>
        <w:pStyle w:val="ListBullet2"/>
      </w:pPr>
      <w:r w:rsidRPr="00053093">
        <w:t xml:space="preserve">total cost of </w:t>
      </w:r>
      <w:r w:rsidRPr="00053093">
        <w:rPr>
          <w:rStyle w:val="Strong"/>
        </w:rPr>
        <w:t>capital items and equipment</w:t>
      </w:r>
      <w:r w:rsidRPr="00053093">
        <w:t xml:space="preserve"> can’t exceed $3,000. You’ll need to show a clear need and community benefit for any capital items included in your budget. Capital items must become your or your auspice organisation’s registered assets</w:t>
      </w:r>
    </w:p>
    <w:p w14:paraId="5F0692D4" w14:textId="77777777" w:rsidR="00053093" w:rsidRPr="00053093" w:rsidRDefault="00053093" w:rsidP="00053093">
      <w:pPr>
        <w:pStyle w:val="ListBullet2"/>
      </w:pPr>
      <w:r w:rsidRPr="00053093">
        <w:rPr>
          <w:rStyle w:val="Strong"/>
        </w:rPr>
        <w:t>group operating costs</w:t>
      </w:r>
      <w:r w:rsidRPr="00053093">
        <w:t xml:space="preserve"> up to $500, such as insurance, incorporation and operational needs, can be included as a separate budget line in your project.</w:t>
      </w:r>
    </w:p>
    <w:p w14:paraId="1362FFDE" w14:textId="573E83B1" w:rsidR="00C8273B" w:rsidRPr="00C8273B" w:rsidRDefault="00C8273B" w:rsidP="00C8273B">
      <w:pPr>
        <w:pStyle w:val="ListBullet"/>
      </w:pPr>
      <w:r w:rsidRPr="00C8273B">
        <w:t xml:space="preserve">ensure </w:t>
      </w:r>
      <w:r w:rsidRPr="0085797C">
        <w:rPr>
          <w:b/>
          <w:bCs/>
        </w:rPr>
        <w:t>health and safety, cultural heritage and biodiversity impacts</w:t>
      </w:r>
      <w:r w:rsidRPr="00C8273B">
        <w:t xml:space="preserve"> have been considered, particularly for eligible activities that have the potential for harm such as warren/den ripping</w:t>
      </w:r>
      <w:r w:rsidR="00C65643">
        <w:t xml:space="preserve">. </w:t>
      </w:r>
      <w:r w:rsidR="00000AE3">
        <w:t xml:space="preserve">Allow funds in your </w:t>
      </w:r>
      <w:r w:rsidR="002756D4">
        <w:t xml:space="preserve">budget for </w:t>
      </w:r>
      <w:r w:rsidR="00A2297F">
        <w:t xml:space="preserve">this, including </w:t>
      </w:r>
      <w:r w:rsidR="005D3E59">
        <w:t xml:space="preserve">any </w:t>
      </w:r>
      <w:r w:rsidR="00093CAC">
        <w:t>permit</w:t>
      </w:r>
      <w:r w:rsidR="00FD5FBB">
        <w:t xml:space="preserve"> requirements</w:t>
      </w:r>
      <w:r w:rsidR="005D3E59">
        <w:t xml:space="preserve"> and consultation with Traditional Owners</w:t>
      </w:r>
      <w:r w:rsidR="00093CAC">
        <w:t>.</w:t>
      </w:r>
    </w:p>
    <w:p w14:paraId="2450491B" w14:textId="73923089" w:rsidR="00645C27" w:rsidRDefault="00C8273B" w:rsidP="00C8273B">
      <w:pPr>
        <w:pStyle w:val="ListBullet"/>
      </w:pPr>
      <w:r w:rsidRPr="00C8273B">
        <w:t xml:space="preserve">can be completed and reported on or before </w:t>
      </w:r>
      <w:r w:rsidRPr="00C8273B">
        <w:rPr>
          <w:rStyle w:val="Strong"/>
        </w:rPr>
        <w:t>30 November 2026</w:t>
      </w:r>
      <w:r w:rsidRPr="00C8273B">
        <w:t>.</w:t>
      </w:r>
    </w:p>
    <w:p w14:paraId="405C6B46" w14:textId="77777777" w:rsidR="00EA3495" w:rsidRPr="00EA3495" w:rsidRDefault="00EA3495" w:rsidP="00EA3495">
      <w:r w:rsidRPr="00EA3495">
        <w:t>Your group/network can submit more than one project grant application.</w:t>
      </w:r>
    </w:p>
    <w:p w14:paraId="348C2B8E" w14:textId="77777777" w:rsidR="00EA3495" w:rsidRPr="00EA3495" w:rsidRDefault="00EA3495" w:rsidP="00EA3495">
      <w:r w:rsidRPr="00EA3495">
        <w:rPr>
          <w:rStyle w:val="Strong"/>
        </w:rPr>
        <w:t>Value for money</w:t>
      </w:r>
      <w:r w:rsidRPr="00EA3495">
        <w:t xml:space="preserve"> will be considered in the assessment process. You’ll need to show that: </w:t>
      </w:r>
    </w:p>
    <w:p w14:paraId="006FB93C" w14:textId="77777777" w:rsidR="00EA3495" w:rsidRPr="00EA3495" w:rsidRDefault="00EA3495" w:rsidP="00EA3495">
      <w:pPr>
        <w:pStyle w:val="ListBullet"/>
      </w:pPr>
      <w:r w:rsidRPr="00EA3495">
        <w:t>all activities and budget items are necessary for the project’s success</w:t>
      </w:r>
    </w:p>
    <w:p w14:paraId="5921F3AF" w14:textId="77777777" w:rsidR="00EA3495" w:rsidRPr="00EA3495" w:rsidRDefault="00EA3495" w:rsidP="00EA3495">
      <w:pPr>
        <w:pStyle w:val="ListBullet"/>
      </w:pPr>
      <w:r w:rsidRPr="00EA3495">
        <w:t xml:space="preserve">amounts requested are reasonable </w:t>
      </w:r>
    </w:p>
    <w:p w14:paraId="068E65F5" w14:textId="7E39BEA5" w:rsidR="00EA3495" w:rsidRPr="00EA3495" w:rsidRDefault="00EA3495" w:rsidP="00EA3495">
      <w:pPr>
        <w:pStyle w:val="ListBullet"/>
      </w:pPr>
      <w:hyperlink w:anchor="_Do_I_need" w:history="1">
        <w:r w:rsidRPr="00BE660F">
          <w:rPr>
            <w:rStyle w:val="Hyperlink"/>
          </w:rPr>
          <w:t>in-kind contributions</w:t>
        </w:r>
      </w:hyperlink>
      <w:r w:rsidRPr="00EA3495">
        <w:t xml:space="preserve"> such as time, resources or funds, are clearly outlined.</w:t>
      </w:r>
    </w:p>
    <w:p w14:paraId="65BF28A1" w14:textId="77777777" w:rsidR="00EA3495" w:rsidRPr="00EA3495" w:rsidRDefault="00EA3495" w:rsidP="00EA3495">
      <w:r w:rsidRPr="00EA3495">
        <w:t xml:space="preserve">We recommend that your project is designed to be </w:t>
      </w:r>
      <w:r w:rsidRPr="00EA3495">
        <w:rPr>
          <w:rStyle w:val="Strong"/>
        </w:rPr>
        <w:t>scalable</w:t>
      </w:r>
      <w:r w:rsidRPr="00EA3495">
        <w:t xml:space="preserve"> to allow partial funding if full funding isn’t available. </w:t>
      </w:r>
    </w:p>
    <w:p w14:paraId="71869E1F" w14:textId="77777777" w:rsidR="00EA3495" w:rsidRPr="00EA3495" w:rsidRDefault="00EA3495" w:rsidP="00EA3495">
      <w:r w:rsidRPr="00EA3495">
        <w:t xml:space="preserve">Generally, higher scoring projects will be funded, but the Regional Assessment Panel will also consider: </w:t>
      </w:r>
    </w:p>
    <w:p w14:paraId="546D1235" w14:textId="77777777" w:rsidR="00EA3495" w:rsidRPr="00EA3495" w:rsidRDefault="00EA3495" w:rsidP="00EA3495">
      <w:pPr>
        <w:pStyle w:val="ListBullet"/>
      </w:pPr>
      <w:r w:rsidRPr="00EA3495">
        <w:t>overall mix of project types, locations and geographic coverage</w:t>
      </w:r>
    </w:p>
    <w:p w14:paraId="77605A56" w14:textId="77777777" w:rsidR="00EA3495" w:rsidRPr="00EA3495" w:rsidRDefault="00EA3495" w:rsidP="00EA3495">
      <w:pPr>
        <w:pStyle w:val="ListBullet"/>
      </w:pPr>
      <w:r w:rsidRPr="00EA3495">
        <w:t>overall mix of groups/networks to be supported.</w:t>
      </w:r>
    </w:p>
    <w:p w14:paraId="3BEF7F5B" w14:textId="2783F9DE" w:rsidR="00C8273B" w:rsidRPr="00EA3495" w:rsidRDefault="00EA3495" w:rsidP="00EA3495">
      <w:r w:rsidRPr="00EA3495">
        <w:lastRenderedPageBreak/>
        <w:t xml:space="preserve">Please contact </w:t>
      </w:r>
      <w:r w:rsidRPr="00F31A48">
        <w:t xml:space="preserve">your </w:t>
      </w:r>
      <w:hyperlink w:anchor="_Questions" w:history="1">
        <w:r w:rsidRPr="00F31A48">
          <w:rPr>
            <w:rStyle w:val="Hyperlink"/>
          </w:rPr>
          <w:t>Regional Landcare Coordinator</w:t>
        </w:r>
      </w:hyperlink>
      <w:r w:rsidRPr="00F31A48">
        <w:t xml:space="preserve"> to discuss your</w:t>
      </w:r>
      <w:r w:rsidRPr="00EA3495">
        <w:t xml:space="preserve"> project and how it relates to regional priorities before you apply.</w:t>
      </w:r>
      <w:r w:rsidR="00C416DA">
        <w:t xml:space="preserve"> Please note projects which occur in and around waterways may be eligible for other Melbourne Water incentives programs. Go to </w:t>
      </w:r>
      <w:hyperlink r:id="rId30" w:history="1">
        <w:r w:rsidR="00C416DA" w:rsidRPr="00C416DA">
          <w:rPr>
            <w:color w:val="0000FF"/>
            <w:u w:val="single"/>
          </w:rPr>
          <w:t>Liveable Communities, Liveable Waterways Program | Melbourne Water</w:t>
        </w:r>
      </w:hyperlink>
    </w:p>
    <w:p w14:paraId="730417C4" w14:textId="77777777" w:rsidR="00D506B5" w:rsidRPr="00D506B5" w:rsidRDefault="00D506B5" w:rsidP="00D506B5">
      <w:pPr>
        <w:pStyle w:val="Heading2"/>
      </w:pPr>
      <w:bookmarkStart w:id="30" w:name="_Toc191294420"/>
      <w:r w:rsidRPr="00D506B5">
        <w:t>What won’t be funded?</w:t>
      </w:r>
      <w:bookmarkEnd w:id="30"/>
    </w:p>
    <w:p w14:paraId="7F10ADD0" w14:textId="77777777" w:rsidR="00D506B5" w:rsidRPr="00D506B5" w:rsidRDefault="00D506B5" w:rsidP="00D506B5">
      <w:r w:rsidRPr="00D506B5">
        <w:t>The following activities won’t be funded:</w:t>
      </w:r>
    </w:p>
    <w:p w14:paraId="3DE90F41" w14:textId="77777777" w:rsidR="00D506B5" w:rsidRPr="00D506B5" w:rsidRDefault="00D506B5" w:rsidP="00D506B5">
      <w:pPr>
        <w:pStyle w:val="ListBullet"/>
      </w:pPr>
      <w:r w:rsidRPr="00D506B5">
        <w:t>Amenity and beautification projects</w:t>
      </w:r>
    </w:p>
    <w:p w14:paraId="30FB12D8" w14:textId="77777777" w:rsidR="00D506B5" w:rsidRPr="00D506B5" w:rsidRDefault="00D506B5" w:rsidP="00D506B5">
      <w:pPr>
        <w:pStyle w:val="ListBullet"/>
      </w:pPr>
      <w:r w:rsidRPr="00D506B5">
        <w:t>Shooting, poisoning, trapping, explosive or fumigation* methods for pest animal control, including engaging a contractor to undertake these activities</w:t>
      </w:r>
    </w:p>
    <w:p w14:paraId="2B0EC754" w14:textId="77777777" w:rsidR="00D506B5" w:rsidRPr="00D506B5" w:rsidRDefault="00D506B5" w:rsidP="00D506B5">
      <w:pPr>
        <w:pStyle w:val="ListBullet"/>
      </w:pPr>
      <w:r w:rsidRPr="00D506B5">
        <w:t>Boundary fencing and barbed-wire fencing</w:t>
      </w:r>
    </w:p>
    <w:p w14:paraId="7101B9B4" w14:textId="77777777" w:rsidR="00D506B5" w:rsidRPr="00D506B5" w:rsidRDefault="00D506B5" w:rsidP="00D506B5">
      <w:pPr>
        <w:pStyle w:val="ListBullet"/>
      </w:pPr>
      <w:r w:rsidRPr="00D506B5">
        <w:t>Non-indigenous vegetation</w:t>
      </w:r>
    </w:p>
    <w:p w14:paraId="6A3E2693" w14:textId="77777777" w:rsidR="00D506B5" w:rsidRPr="00D506B5" w:rsidRDefault="00D506B5" w:rsidP="00D506B5">
      <w:pPr>
        <w:pStyle w:val="ListBullet"/>
      </w:pPr>
      <w:r w:rsidRPr="00D506B5">
        <w:t>Vegetation corridors less than 10 metres wide. Minimum project width of 10 metres is required (minimum 10 metres from the top of the bank in riparian areas). Contact your CMA regarding regional-specific requirements</w:t>
      </w:r>
    </w:p>
    <w:p w14:paraId="6D5ABCBA" w14:textId="77777777" w:rsidR="00D506B5" w:rsidRPr="00D506B5" w:rsidRDefault="00D506B5" w:rsidP="00D506B5">
      <w:pPr>
        <w:pStyle w:val="ListBullet"/>
      </w:pPr>
      <w:r w:rsidRPr="00D506B5">
        <w:t>Actions or costs associated with native vegetation offset sites or activities</w:t>
      </w:r>
    </w:p>
    <w:p w14:paraId="4D0717EB" w14:textId="77777777" w:rsidR="00D506B5" w:rsidRPr="00D506B5" w:rsidRDefault="00D506B5" w:rsidP="00D506B5">
      <w:pPr>
        <w:pStyle w:val="ListBullet"/>
      </w:pPr>
      <w:r w:rsidRPr="00D506B5">
        <w:t>Control of some weed species.</w:t>
      </w:r>
      <w:r w:rsidRPr="00D506B5" w:rsidDel="004D1D42">
        <w:t xml:space="preserve"> </w:t>
      </w:r>
      <w:r w:rsidRPr="00D506B5">
        <w:t>Please limit funding for weed control to species o</w:t>
      </w:r>
      <w:r w:rsidRPr="00F31A48">
        <w:t xml:space="preserve">n the </w:t>
      </w:r>
      <w:hyperlink r:id="rId31" w:history="1">
        <w:r w:rsidRPr="00F31A48">
          <w:rPr>
            <w:rStyle w:val="Hyperlink"/>
          </w:rPr>
          <w:t>Advisory list of environmental weeds in Victoria</w:t>
        </w:r>
      </w:hyperlink>
      <w:r w:rsidRPr="00F31A48">
        <w:t>.</w:t>
      </w:r>
      <w:r w:rsidRPr="00D506B5">
        <w:t xml:space="preserve"> The CMA may use its discretion where there’s a clear public benefit to control other weed species </w:t>
      </w:r>
    </w:p>
    <w:p w14:paraId="242D5F06" w14:textId="77777777" w:rsidR="00D506B5" w:rsidRPr="00D506B5" w:rsidRDefault="00D506B5" w:rsidP="00D506B5">
      <w:pPr>
        <w:pStyle w:val="ListBullet"/>
      </w:pPr>
      <w:r w:rsidRPr="00D506B5">
        <w:t>Purchase of capital items over $3,000</w:t>
      </w:r>
    </w:p>
    <w:p w14:paraId="7BA33C0C" w14:textId="77777777" w:rsidR="00D506B5" w:rsidRPr="00D506B5" w:rsidRDefault="00D506B5" w:rsidP="00D506B5">
      <w:pPr>
        <w:pStyle w:val="ListBullet"/>
      </w:pPr>
      <w:r w:rsidRPr="00D506B5">
        <w:t>Project management or administration costs that collectively total more than 15% of total funding requested</w:t>
      </w:r>
    </w:p>
    <w:p w14:paraId="40439484" w14:textId="77777777" w:rsidR="00D506B5" w:rsidRPr="00D506B5" w:rsidRDefault="00D506B5" w:rsidP="00D506B5">
      <w:pPr>
        <w:pStyle w:val="ListBullet"/>
      </w:pPr>
      <w:r w:rsidRPr="00D506B5">
        <w:t>Computers, laptops, tablets and smartphones</w:t>
      </w:r>
    </w:p>
    <w:p w14:paraId="7BA5650A" w14:textId="77777777" w:rsidR="00D506B5" w:rsidRPr="00D506B5" w:rsidRDefault="00D506B5" w:rsidP="00D506B5">
      <w:pPr>
        <w:pStyle w:val="ListBullet"/>
      </w:pPr>
      <w:r w:rsidRPr="00D506B5">
        <w:t>Purchase of goods for competitions, prizes, giveaways, vouchers or alcohol</w:t>
      </w:r>
    </w:p>
    <w:p w14:paraId="13222FB7" w14:textId="77777777" w:rsidR="00D506B5" w:rsidRPr="00D506B5" w:rsidRDefault="00D506B5" w:rsidP="00D506B5">
      <w:pPr>
        <w:pStyle w:val="ListBullet"/>
      </w:pPr>
      <w:r w:rsidRPr="00D506B5">
        <w:t>Any other action/activity determined by the Regional Assessment Panel to be an inappropriate or unsuitable use of the funds.</w:t>
      </w:r>
    </w:p>
    <w:p w14:paraId="0EF84CE3" w14:textId="77777777" w:rsidR="00D506B5" w:rsidRPr="00D506B5" w:rsidRDefault="00D506B5" w:rsidP="00D506B5">
      <w:r w:rsidRPr="00D506B5">
        <w:t xml:space="preserve">*While ripping is still the preferred control method, fumigation for pest rabbit control </w:t>
      </w:r>
      <w:r w:rsidRPr="00D506B5">
        <w:rPr>
          <w:b/>
          <w:bCs/>
        </w:rPr>
        <w:t>may</w:t>
      </w:r>
      <w:r w:rsidRPr="00D506B5">
        <w:t xml:space="preserve"> be funded </w:t>
      </w:r>
      <w:r w:rsidRPr="00D506B5">
        <w:rPr>
          <w:b/>
          <w:bCs/>
        </w:rPr>
        <w:t>if</w:t>
      </w:r>
      <w:r w:rsidRPr="00D506B5">
        <w:t xml:space="preserve"> the following conditions are met:</w:t>
      </w:r>
    </w:p>
    <w:p w14:paraId="66AA574F" w14:textId="77777777" w:rsidR="00D506B5" w:rsidRPr="00D506B5" w:rsidRDefault="00D506B5" w:rsidP="00D506B5">
      <w:pPr>
        <w:pStyle w:val="ListBullet"/>
      </w:pPr>
      <w:r w:rsidRPr="00D506B5">
        <w:t>Works take place on public land</w:t>
      </w:r>
    </w:p>
    <w:p w14:paraId="2FE47067" w14:textId="77777777" w:rsidR="00D506B5" w:rsidRPr="00D506B5" w:rsidRDefault="00D506B5" w:rsidP="00D506B5">
      <w:pPr>
        <w:pStyle w:val="ListBullet"/>
      </w:pPr>
      <w:r w:rsidRPr="00D506B5">
        <w:t xml:space="preserve">Ripping can’t be conducted – e.g. where there are threatened flora and vegetation communities listed under the </w:t>
      </w:r>
      <w:r w:rsidRPr="00D506B5">
        <w:rPr>
          <w:i/>
          <w:iCs/>
        </w:rPr>
        <w:t xml:space="preserve">Flora and Fauna Guarantee Act 1988 </w:t>
      </w:r>
      <w:r w:rsidRPr="00D506B5">
        <w:t>- T</w:t>
      </w:r>
      <w:r w:rsidRPr="00D506B5">
        <w:rPr>
          <w:i/>
          <w:iCs/>
        </w:rPr>
        <w:t>hreatened List</w:t>
      </w:r>
      <w:r w:rsidRPr="00D506B5">
        <w:t xml:space="preserve"> present</w:t>
      </w:r>
    </w:p>
    <w:p w14:paraId="69B8FF2D" w14:textId="77777777" w:rsidR="00D506B5" w:rsidRPr="00D506B5" w:rsidRDefault="00D506B5" w:rsidP="00D506B5">
      <w:pPr>
        <w:pStyle w:val="ListBullet"/>
      </w:pPr>
      <w:r w:rsidRPr="00D506B5">
        <w:t xml:space="preserve">Written approval is provided by the land manager </w:t>
      </w:r>
    </w:p>
    <w:p w14:paraId="7922406E" w14:textId="77777777" w:rsidR="00D506B5" w:rsidRPr="00D506B5" w:rsidRDefault="00D506B5" w:rsidP="00D506B5">
      <w:pPr>
        <w:pStyle w:val="ListBullet"/>
      </w:pPr>
      <w:r w:rsidRPr="00D506B5">
        <w:t>Works are carried out by a contractor holding a valid Commercial Operator License (COL)</w:t>
      </w:r>
      <w:r w:rsidRPr="002E7931">
        <w:rPr>
          <w:rStyle w:val="Strong"/>
        </w:rPr>
        <w:t xml:space="preserve"> and</w:t>
      </w:r>
      <w:r w:rsidRPr="00D506B5">
        <w:t xml:space="preserve"> Agricultural Chemical Users Permit (ACUP).</w:t>
      </w:r>
    </w:p>
    <w:p w14:paraId="320EA90F" w14:textId="77777777" w:rsidR="00D506B5" w:rsidRPr="00D506B5" w:rsidRDefault="00D506B5" w:rsidP="00D506B5">
      <w:pPr>
        <w:pStyle w:val="ListBullet"/>
      </w:pPr>
      <w:r w:rsidRPr="00D506B5">
        <w:t>Preferably includes a combination of both methods, not solely fumigation.</w:t>
      </w:r>
    </w:p>
    <w:p w14:paraId="674DBC62" w14:textId="77777777" w:rsidR="00C51562" w:rsidRPr="00C51562" w:rsidRDefault="00C51562" w:rsidP="00C51562">
      <w:pPr>
        <w:pStyle w:val="Heading2"/>
      </w:pPr>
      <w:bookmarkStart w:id="31" w:name="_Toc191294421"/>
      <w:r w:rsidRPr="00C51562">
        <w:t>Project location and mapping</w:t>
      </w:r>
      <w:bookmarkEnd w:id="31"/>
    </w:p>
    <w:p w14:paraId="2C40DF68" w14:textId="77777777" w:rsidR="00C51562" w:rsidRPr="00C51562" w:rsidRDefault="00C51562" w:rsidP="00C51562">
      <w:r w:rsidRPr="00C51562">
        <w:t xml:space="preserve">Projects can be on private or public land in Victoria. </w:t>
      </w:r>
    </w:p>
    <w:p w14:paraId="4FC77086" w14:textId="71687612" w:rsidR="00C51562" w:rsidRPr="00C51562" w:rsidRDefault="00C51562" w:rsidP="00C51562">
      <w:r w:rsidRPr="00C51562">
        <w:t>You’ll need to map the location(s) of the on-ground component of your project and label project sites with a site ID if working on more than one site. Please attach the map to your application.</w:t>
      </w:r>
    </w:p>
    <w:p w14:paraId="3134930E" w14:textId="77777777" w:rsidR="00C51562" w:rsidRPr="00C51562" w:rsidRDefault="00C51562" w:rsidP="00C51562">
      <w:pPr>
        <w:pStyle w:val="Heading2"/>
      </w:pPr>
      <w:bookmarkStart w:id="32" w:name="_Toc191294422"/>
      <w:r w:rsidRPr="00C51562">
        <w:t>Aboriginal cultural heritage</w:t>
      </w:r>
      <w:bookmarkEnd w:id="32"/>
    </w:p>
    <w:p w14:paraId="48FA59C6" w14:textId="77777777" w:rsidR="00C51562" w:rsidRPr="00C51562" w:rsidRDefault="00C51562" w:rsidP="00C51562">
      <w:r w:rsidRPr="00C51562">
        <w:t xml:space="preserve">Aboriginal cultural heritage in Victoria, including Aboriginal intangible heritage (traditional practices and knowledge), Aboriginal sites, places and objects is protected under the </w:t>
      </w:r>
      <w:r w:rsidRPr="00C51562">
        <w:rPr>
          <w:i/>
        </w:rPr>
        <w:t>Aboriginal Heritage Act 2006</w:t>
      </w:r>
      <w:r w:rsidRPr="00C51562">
        <w:t xml:space="preserve"> and </w:t>
      </w:r>
      <w:r w:rsidRPr="00C51562">
        <w:rPr>
          <w:i/>
        </w:rPr>
        <w:t>Aboriginal Heritage Act Regulations 2018</w:t>
      </w:r>
      <w:r w:rsidRPr="00C51562">
        <w:t>. It’s our responsibility, as the carers of the land, to respect, understand and protect our Aboriginal heritage.</w:t>
      </w:r>
    </w:p>
    <w:p w14:paraId="4752EB07" w14:textId="77777777" w:rsidR="00C51562" w:rsidRPr="00C51562" w:rsidRDefault="00C51562" w:rsidP="00C51562">
      <w:pPr>
        <w:rPr>
          <w:b/>
        </w:rPr>
      </w:pPr>
      <w:r w:rsidRPr="00C51562">
        <w:lastRenderedPageBreak/>
        <w:t>We recommend that you conduct an Aboriginal cultural heritage check early in the planning stage via the relevant Registered Aboriginal Party or the Aboriginal Victoria Heritage Operations Team.</w:t>
      </w:r>
    </w:p>
    <w:p w14:paraId="530F4D2C" w14:textId="77777777" w:rsidR="00C51562" w:rsidRPr="00C51562" w:rsidRDefault="00C51562" w:rsidP="00C51562">
      <w:r w:rsidRPr="00C51562">
        <w:t xml:space="preserve">To determine if your planned project is within an identified area of cultural heritage sensitivity, use the </w:t>
      </w:r>
      <w:hyperlink r:id="rId32" w:history="1">
        <w:r w:rsidRPr="00C51562">
          <w:rPr>
            <w:rStyle w:val="Hyperlink"/>
          </w:rPr>
          <w:t>First Peoples State Relations website</w:t>
        </w:r>
      </w:hyperlink>
      <w:r w:rsidRPr="00C51562">
        <w:rPr>
          <w:u w:val="single"/>
        </w:rPr>
        <w:t xml:space="preserve">'s </w:t>
      </w:r>
      <w:hyperlink r:id="rId33" w:anchor="/onlinemap" w:history="1">
        <w:r w:rsidRPr="00C51562">
          <w:rPr>
            <w:rStyle w:val="Hyperlink"/>
          </w:rPr>
          <w:t>online mapping tool</w:t>
        </w:r>
      </w:hyperlink>
      <w:r w:rsidRPr="00C51562">
        <w:t>.</w:t>
      </w:r>
    </w:p>
    <w:p w14:paraId="0D1084D4" w14:textId="77777777" w:rsidR="00C51562" w:rsidRPr="00C51562" w:rsidRDefault="00C51562" w:rsidP="00C51562">
      <w:r w:rsidRPr="00C51562">
        <w:t xml:space="preserve">If your proposed project site is within an area of cultural heritage sensitivity, please refer to the </w:t>
      </w:r>
      <w:hyperlink r:id="rId34" w:history="1">
        <w:r w:rsidRPr="00C51562">
          <w:rPr>
            <w:rStyle w:val="Hyperlink"/>
          </w:rPr>
          <w:t>First Peoples State Relations website</w:t>
        </w:r>
      </w:hyperlink>
      <w:r w:rsidRPr="00C51562">
        <w:t xml:space="preserve"> for more information. </w:t>
      </w:r>
    </w:p>
    <w:p w14:paraId="4DC46573" w14:textId="77777777" w:rsidR="00C51562" w:rsidRPr="00C51562" w:rsidRDefault="00C51562" w:rsidP="00C51562">
      <w:r w:rsidRPr="00C51562">
        <w:t>Even if your project isn’t within an area of cultural heritage sensitivity, there still may be Aboriginal sites in the area. If an unregistered Aboriginal site is found during your project delivery, you must STOP IMMEDIATELY and contact Aboriginal Victoria on 1800 762 003.</w:t>
      </w:r>
    </w:p>
    <w:p w14:paraId="0274BB9B" w14:textId="77777777" w:rsidR="00C51562" w:rsidRPr="00C51562" w:rsidRDefault="00C51562" w:rsidP="00C51562">
      <w:r w:rsidRPr="00C51562">
        <w:t>If a Cultural Heritage Permit is required, you may need to include budget in your grant application and allow 30 days to complete the permit process. For more information contact your Regional Landcare Coordinator, Registered Aboriginal Party or Aboriginal Victoria.</w:t>
      </w:r>
    </w:p>
    <w:p w14:paraId="534DE015" w14:textId="77777777" w:rsidR="00C51562" w:rsidRPr="00C51562" w:rsidRDefault="00C51562" w:rsidP="00C51562">
      <w:r w:rsidRPr="00C51562">
        <w:t xml:space="preserve">For further guidance please follow the </w:t>
      </w:r>
      <w:hyperlink r:id="rId35" w:history="1">
        <w:r w:rsidRPr="00C51562">
          <w:rPr>
            <w:rStyle w:val="Hyperlink"/>
          </w:rPr>
          <w:t>Aboriginal Cultural Heritage Guide</w:t>
        </w:r>
      </w:hyperlink>
      <w:r w:rsidRPr="00C51562">
        <w:t xml:space="preserve">. </w:t>
      </w:r>
    </w:p>
    <w:p w14:paraId="6D9A5700" w14:textId="77777777" w:rsidR="00C51562" w:rsidRPr="00C51562" w:rsidRDefault="00C51562" w:rsidP="00C51562">
      <w:pPr>
        <w:pStyle w:val="Heading2"/>
      </w:pPr>
      <w:bookmarkStart w:id="33" w:name="_Do_I_need"/>
      <w:bookmarkStart w:id="34" w:name="_Toc191294423"/>
      <w:bookmarkEnd w:id="33"/>
      <w:r w:rsidRPr="00C51562">
        <w:t>Do I need to contribute towards my project’s budget?</w:t>
      </w:r>
      <w:bookmarkEnd w:id="34"/>
    </w:p>
    <w:p w14:paraId="550895E2" w14:textId="77777777" w:rsidR="00C51562" w:rsidRPr="00C51562" w:rsidRDefault="00C51562" w:rsidP="00C51562">
      <w:r w:rsidRPr="00C51562">
        <w:t>You need to provide evidence of any funding you’ve secured from other sources and any in-kind contributions you’ll make to the project. This will help you to demonstrate that your project represents good value for money. Funding and in-kind contributions can include a combination of:</w:t>
      </w:r>
    </w:p>
    <w:p w14:paraId="456AD4BF" w14:textId="77777777" w:rsidR="00C51562" w:rsidRPr="00FA1576" w:rsidRDefault="00C51562" w:rsidP="00FA1576">
      <w:pPr>
        <w:pStyle w:val="ListBullet"/>
      </w:pPr>
      <w:r w:rsidRPr="00FA1576">
        <w:t>volunteer time dedicated to the project costed at $44.16 per hour (including project planning, organising and delivery)</w:t>
      </w:r>
    </w:p>
    <w:p w14:paraId="2E706E77" w14:textId="77777777" w:rsidR="00C51562" w:rsidRPr="00FA1576" w:rsidRDefault="00C51562" w:rsidP="00FA1576">
      <w:pPr>
        <w:pStyle w:val="ListBullet"/>
      </w:pPr>
      <w:r w:rsidRPr="00FA1576">
        <w:t>in-kind support e.g. photocopying, loan of equipment (at no cost), donation of materials</w:t>
      </w:r>
    </w:p>
    <w:p w14:paraId="2A4AA539" w14:textId="77777777" w:rsidR="00C51562" w:rsidRPr="00FA1576" w:rsidRDefault="00C51562" w:rsidP="00FA1576">
      <w:pPr>
        <w:pStyle w:val="ListBullet"/>
      </w:pPr>
      <w:r w:rsidRPr="00FA1576">
        <w:t>staff time allocated to completing the project, where the salary comes from another source</w:t>
      </w:r>
    </w:p>
    <w:p w14:paraId="0CB134F5" w14:textId="77777777" w:rsidR="00C51562" w:rsidRPr="00FA1576" w:rsidRDefault="00C51562" w:rsidP="00FA1576">
      <w:pPr>
        <w:pStyle w:val="ListBullet"/>
      </w:pPr>
      <w:r w:rsidRPr="00FA1576">
        <w:t>funding from other sources e.g. donations, philanthropic grants program.</w:t>
      </w:r>
    </w:p>
    <w:p w14:paraId="054945CB" w14:textId="77777777" w:rsidR="00C51562" w:rsidRPr="00FA1576" w:rsidRDefault="00C51562" w:rsidP="00FA1576">
      <w:pPr>
        <w:pStyle w:val="Heading2"/>
      </w:pPr>
      <w:bookmarkStart w:id="35" w:name="_Toc191294424"/>
      <w:r w:rsidRPr="00FA1576">
        <w:t>How will my project be assessed?</w:t>
      </w:r>
      <w:bookmarkEnd w:id="35"/>
      <w:r w:rsidRPr="00FA1576">
        <w:t xml:space="preserve"> </w:t>
      </w:r>
    </w:p>
    <w:p w14:paraId="6707255B" w14:textId="77777777" w:rsidR="00C51562" w:rsidRPr="00C51562" w:rsidRDefault="00C51562" w:rsidP="00C51562">
      <w:r w:rsidRPr="00C51562">
        <w:t>Project Grant applications will be assessed by a Regional Assessment Panel that will consider your project’s contribution to:</w:t>
      </w:r>
    </w:p>
    <w:p w14:paraId="1830FF22" w14:textId="77777777" w:rsidR="00C51562" w:rsidRPr="00C51562" w:rsidRDefault="00C51562" w:rsidP="00FA1576">
      <w:pPr>
        <w:pStyle w:val="ListBullet"/>
      </w:pPr>
      <w:r w:rsidRPr="00C51562">
        <w:t>protecting and restoring land and environment in accordance with local and regional priorities</w:t>
      </w:r>
    </w:p>
    <w:p w14:paraId="2AB8847C" w14:textId="77777777" w:rsidR="00C51562" w:rsidRPr="00C51562" w:rsidRDefault="00C51562" w:rsidP="00FA1576">
      <w:pPr>
        <w:pStyle w:val="ListBullet"/>
      </w:pPr>
      <w:r w:rsidRPr="00C51562">
        <w:t>community engagement and skill development</w:t>
      </w:r>
    </w:p>
    <w:p w14:paraId="03BF4751" w14:textId="77777777" w:rsidR="00C51562" w:rsidRPr="00C51562" w:rsidRDefault="00C51562" w:rsidP="00FA1576">
      <w:pPr>
        <w:pStyle w:val="ListBullet"/>
      </w:pPr>
      <w:r w:rsidRPr="00C51562">
        <w:t>demonstrated need and community benefit</w:t>
      </w:r>
    </w:p>
    <w:p w14:paraId="5C1F9FBA" w14:textId="77777777" w:rsidR="00C51562" w:rsidRPr="00C51562" w:rsidRDefault="00C51562" w:rsidP="00FA1576">
      <w:pPr>
        <w:pStyle w:val="ListBullet"/>
      </w:pPr>
      <w:r w:rsidRPr="00C51562">
        <w:t>project design and group/network ability to deliver</w:t>
      </w:r>
    </w:p>
    <w:p w14:paraId="443F9057" w14:textId="77777777" w:rsidR="00C51562" w:rsidRPr="00C51562" w:rsidRDefault="00C51562" w:rsidP="00FA1576">
      <w:pPr>
        <w:pStyle w:val="ListBullet"/>
      </w:pPr>
      <w:r w:rsidRPr="00C51562">
        <w:t>value for money.</w:t>
      </w:r>
    </w:p>
    <w:p w14:paraId="39AFE751" w14:textId="11422A9C" w:rsidR="00EA3495" w:rsidRDefault="00C51562" w:rsidP="00C51562">
      <w:r w:rsidRPr="00C51562">
        <w:t xml:space="preserve">More details are provided in </w:t>
      </w:r>
      <w:hyperlink w:anchor="_Appendix_1:_How" w:history="1">
        <w:r w:rsidRPr="008C5C09">
          <w:rPr>
            <w:rStyle w:val="Hyperlink"/>
          </w:rPr>
          <w:t>Appendix 1</w:t>
        </w:r>
      </w:hyperlink>
      <w:r w:rsidRPr="00C51562">
        <w:t xml:space="preserve"> on page </w:t>
      </w:r>
      <w:r w:rsidR="008C5C09">
        <w:t>11</w:t>
      </w:r>
      <w:r w:rsidRPr="00C51562">
        <w:t>.</w:t>
      </w:r>
    </w:p>
    <w:p w14:paraId="7E21907B" w14:textId="404184AF" w:rsidR="0097542C" w:rsidRDefault="0097542C">
      <w:r>
        <w:br w:type="page"/>
      </w:r>
    </w:p>
    <w:p w14:paraId="2C8BFF2C" w14:textId="6A844E5C" w:rsidR="00FA1576" w:rsidRDefault="0097542C" w:rsidP="0097542C">
      <w:pPr>
        <w:pStyle w:val="Heading1-Topofpage"/>
      </w:pPr>
      <w:bookmarkStart w:id="36" w:name="_Toc191294425"/>
      <w:r w:rsidRPr="0097542C">
        <w:lastRenderedPageBreak/>
        <w:t>How do I apply?</w:t>
      </w:r>
      <w:bookmarkEnd w:id="36"/>
    </w:p>
    <w:p w14:paraId="217CEAA0" w14:textId="23B03192" w:rsidR="00C416DA" w:rsidRPr="00C416DA" w:rsidRDefault="00C416DA" w:rsidP="0097542C">
      <w:pPr>
        <w:pStyle w:val="Heading1-Topofpage"/>
        <w:rPr>
          <w:rFonts w:ascii="Helvetica Neue" w:hAnsi="Helvetica Neue" w:hint="eastAsia"/>
          <w:b/>
          <w:bCs w:val="0"/>
          <w:color w:val="444444"/>
          <w:sz w:val="20"/>
          <w:szCs w:val="20"/>
          <w:shd w:val="clear" w:color="auto" w:fill="FFFFFF"/>
        </w:rPr>
      </w:pPr>
      <w:hyperlink r:id="rId36" w:history="1">
        <w:r w:rsidRPr="00C416DA">
          <w:rPr>
            <w:rStyle w:val="Hyperlink"/>
            <w:rFonts w:ascii="Helvetica Neue" w:hAnsi="Helvetica Neue"/>
            <w:b/>
            <w:bCs w:val="0"/>
            <w:sz w:val="20"/>
            <w:szCs w:val="20"/>
            <w:shd w:val="clear" w:color="auto" w:fill="FFFFFF"/>
          </w:rPr>
          <w:t>https://delwp.smartygrants.com.au/2025VLG-MW</w:t>
        </w:r>
      </w:hyperlink>
    </w:p>
    <w:p w14:paraId="55CC0A47" w14:textId="77777777" w:rsidR="00C416DA" w:rsidRDefault="00C416DA" w:rsidP="0097542C">
      <w:pPr>
        <w:pStyle w:val="Heading1-Topofpage"/>
      </w:pPr>
    </w:p>
    <w:p w14:paraId="5B8150B3" w14:textId="77777777" w:rsidR="0097542C" w:rsidRPr="0097542C" w:rsidRDefault="0097542C" w:rsidP="0097542C">
      <w:r w:rsidRPr="0097542C">
        <w:t>You:</w:t>
      </w:r>
    </w:p>
    <w:p w14:paraId="4514299F" w14:textId="2CBC2629" w:rsidR="00C416DA" w:rsidRPr="0097542C" w:rsidRDefault="0097542C" w:rsidP="00C416DA">
      <w:pPr>
        <w:pStyle w:val="ListBullet"/>
      </w:pPr>
      <w:r w:rsidRPr="0097542C">
        <w:t xml:space="preserve">apply on-line through </w:t>
      </w:r>
      <w:proofErr w:type="spellStart"/>
      <w:r w:rsidRPr="0097542C">
        <w:t>SmartyGrants</w:t>
      </w:r>
      <w:proofErr w:type="spellEnd"/>
      <w:r w:rsidRPr="0097542C">
        <w:t xml:space="preserve">. </w:t>
      </w:r>
      <w:hyperlink r:id="rId37" w:history="1">
        <w:r w:rsidR="00C416DA" w:rsidRPr="00506E3A">
          <w:rPr>
            <w:rStyle w:val="Hyperlink"/>
            <w:rFonts w:ascii="Helvetica Neue" w:hAnsi="Helvetica Neue"/>
            <w:b/>
            <w:bCs/>
            <w:shd w:val="clear" w:color="auto" w:fill="FFFFFF"/>
          </w:rPr>
          <w:t>https://delwp.smartygrants.com.au/2025VLG-MW</w:t>
        </w:r>
      </w:hyperlink>
    </w:p>
    <w:p w14:paraId="5FD95E3D" w14:textId="18A13090" w:rsidR="0097542C" w:rsidRPr="0097542C" w:rsidRDefault="0097542C" w:rsidP="0097542C">
      <w:pPr>
        <w:pStyle w:val="ListBullet"/>
      </w:pPr>
      <w:r w:rsidRPr="0097542C">
        <w:t>can save your application and work on it until you’re ready to submit</w:t>
      </w:r>
    </w:p>
    <w:p w14:paraId="310124AD" w14:textId="7AD0D3F5" w:rsidR="0097542C" w:rsidRPr="0097542C" w:rsidRDefault="0097542C" w:rsidP="0097542C">
      <w:pPr>
        <w:pStyle w:val="ListBullet"/>
      </w:pPr>
      <w:r w:rsidRPr="0097542C">
        <w:t xml:space="preserve">should start your application as early as possible </w:t>
      </w:r>
    </w:p>
    <w:p w14:paraId="13E8C483" w14:textId="3860616E" w:rsidR="0097542C" w:rsidRPr="0097542C" w:rsidRDefault="0097542C" w:rsidP="0097542C">
      <w:pPr>
        <w:pStyle w:val="ListBullet"/>
      </w:pPr>
      <w:r w:rsidRPr="0097542C">
        <w:t xml:space="preserve">can sign up to </w:t>
      </w:r>
      <w:proofErr w:type="spellStart"/>
      <w:r w:rsidRPr="0097542C">
        <w:t>SmartyGrants</w:t>
      </w:r>
      <w:proofErr w:type="spellEnd"/>
      <w:r w:rsidRPr="0097542C">
        <w:t xml:space="preserve"> with a generic group email and provide that email address and password to whoever needs to contribute to the application. </w:t>
      </w:r>
    </w:p>
    <w:p w14:paraId="63C789E3" w14:textId="77777777" w:rsidR="0097542C" w:rsidRPr="0097542C" w:rsidRDefault="0097542C" w:rsidP="0097542C">
      <w:r w:rsidRPr="0097542C">
        <w:t>Remember:</w:t>
      </w:r>
    </w:p>
    <w:p w14:paraId="7901C16C" w14:textId="4F285CFF" w:rsidR="0097542C" w:rsidRPr="0097542C" w:rsidRDefault="0097542C" w:rsidP="0097542C">
      <w:pPr>
        <w:pStyle w:val="ListBullet"/>
      </w:pPr>
      <w:r w:rsidRPr="0097542C">
        <w:t>the application can only be accessed by one set of login details</w:t>
      </w:r>
    </w:p>
    <w:p w14:paraId="53664505" w14:textId="5A8488C3" w:rsidR="0097542C" w:rsidRPr="0097542C" w:rsidRDefault="0097542C" w:rsidP="0097542C">
      <w:pPr>
        <w:pStyle w:val="ListBullet"/>
      </w:pPr>
      <w:r w:rsidRPr="0097542C">
        <w:t>if you don’t own a computer, you can use one at a public library, where technology support is often available</w:t>
      </w:r>
    </w:p>
    <w:p w14:paraId="1572A32A" w14:textId="297F90C9" w:rsidR="0097542C" w:rsidRPr="0097542C" w:rsidRDefault="0097542C" w:rsidP="0097542C">
      <w:pPr>
        <w:pStyle w:val="ListBullet"/>
      </w:pPr>
      <w:r w:rsidRPr="0097542C">
        <w:t xml:space="preserve">if internet connectivity is an issue in your area, request a PDF version of the application form from your Regional Landcare Coordinator. </w:t>
      </w:r>
    </w:p>
    <w:p w14:paraId="36FBF1E3" w14:textId="1DE230BC" w:rsidR="0097542C" w:rsidRDefault="0097542C" w:rsidP="0097542C">
      <w:pPr>
        <w:pStyle w:val="ListBullet"/>
      </w:pPr>
      <w:r w:rsidRPr="0097542C">
        <w:t>hard-copy applications won’t be accepted, so if you’re working offline, you’ll need to copy and paste your prepared responses into the online application form to submit once you have internet connectivity. If you require assistance, contact your Regional Landcare Coordinator.</w:t>
      </w:r>
    </w:p>
    <w:p w14:paraId="5065D9D2" w14:textId="77777777" w:rsidR="007909D2" w:rsidRPr="007909D2" w:rsidRDefault="007909D2" w:rsidP="007909D2">
      <w:pPr>
        <w:pStyle w:val="Heading2"/>
      </w:pPr>
      <w:bookmarkStart w:id="37" w:name="_Questions"/>
      <w:bookmarkStart w:id="38" w:name="_Toc191294426"/>
      <w:bookmarkEnd w:id="37"/>
      <w:r w:rsidRPr="007909D2">
        <w:t>Questions</w:t>
      </w:r>
      <w:bookmarkEnd w:id="38"/>
    </w:p>
    <w:p w14:paraId="6ECE6231" w14:textId="6E622E78" w:rsidR="0097542C" w:rsidRDefault="007909D2" w:rsidP="007909D2">
      <w:r>
        <w:t>For any questions or to discuss your application please contact:</w:t>
      </w:r>
    </w:p>
    <w:p w14:paraId="4290B69F" w14:textId="362FD8CA" w:rsidR="007909D2" w:rsidRDefault="00231A4C" w:rsidP="007909D2">
      <w:r>
        <w:t>Barry Kennedy</w:t>
      </w:r>
    </w:p>
    <w:p w14:paraId="10C7094C" w14:textId="744A7117" w:rsidR="00B304C5" w:rsidRDefault="00B304C5" w:rsidP="007909D2">
      <w:r w:rsidRPr="00B304C5">
        <w:t>Regional Landcare Coordinator</w:t>
      </w:r>
    </w:p>
    <w:p w14:paraId="71410137" w14:textId="526861B8" w:rsidR="00B304C5" w:rsidRDefault="00231A4C" w:rsidP="007909D2">
      <w:r>
        <w:t>Melbourne Water</w:t>
      </w:r>
    </w:p>
    <w:p w14:paraId="015D94C0" w14:textId="22FF7CD2" w:rsidR="00B304C5" w:rsidRDefault="00231A4C" w:rsidP="007909D2">
      <w:hyperlink r:id="rId38" w:history="1">
        <w:r w:rsidRPr="0087520A">
          <w:rPr>
            <w:rStyle w:val="Hyperlink"/>
          </w:rPr>
          <w:t>barry.kennedy@melbournewater.com.au</w:t>
        </w:r>
      </w:hyperlink>
      <w:r>
        <w:t xml:space="preserve"> / 0447 821 559</w:t>
      </w:r>
    </w:p>
    <w:p w14:paraId="06FA9782" w14:textId="77777777" w:rsidR="00B304C5" w:rsidRDefault="00B304C5" w:rsidP="007909D2"/>
    <w:p w14:paraId="073EB10F" w14:textId="77777777" w:rsidR="00B304C5" w:rsidRDefault="00B304C5">
      <w:r>
        <w:br w:type="page"/>
      </w:r>
    </w:p>
    <w:p w14:paraId="30A3CAEF" w14:textId="0AB26D72" w:rsidR="00B304C5" w:rsidRPr="008C5C09" w:rsidRDefault="00B304C5" w:rsidP="008C5C09">
      <w:pPr>
        <w:pStyle w:val="Heading1"/>
      </w:pPr>
      <w:bookmarkStart w:id="39" w:name="_Appendix_1:_How"/>
      <w:bookmarkStart w:id="40" w:name="_Toc191294427"/>
      <w:bookmarkEnd w:id="39"/>
      <w:r w:rsidRPr="008C5C09">
        <w:lastRenderedPageBreak/>
        <w:t>Appendix 1: How will my application be assessed?</w:t>
      </w:r>
      <w:bookmarkEnd w:id="40"/>
    </w:p>
    <w:p w14:paraId="4BA7674B" w14:textId="77777777" w:rsidR="00B304C5" w:rsidRDefault="00B304C5" w:rsidP="00B304C5">
      <w:r>
        <w:t>Eligible Project Grant applications will be assessed by a Regional Assessment Panel against the criteria below.</w:t>
      </w:r>
    </w:p>
    <w:p w14:paraId="65A316CA" w14:textId="216ACEA4" w:rsidR="00B304C5" w:rsidRPr="00B304C5" w:rsidRDefault="00B304C5" w:rsidP="00500DD8">
      <w:pPr>
        <w:pStyle w:val="Heading4"/>
      </w:pPr>
      <w:r w:rsidRPr="00B304C5">
        <w:t>Table 1. Project Grants assessment criteria</w:t>
      </w:r>
    </w:p>
    <w:tbl>
      <w:tblPr>
        <w:tblStyle w:val="TableGrid"/>
        <w:tblW w:w="0" w:type="auto"/>
        <w:tblLook w:val="04A0" w:firstRow="1" w:lastRow="0" w:firstColumn="1" w:lastColumn="0" w:noHBand="0" w:noVBand="1"/>
      </w:tblPr>
      <w:tblGrid>
        <w:gridCol w:w="3402"/>
        <w:gridCol w:w="1418"/>
        <w:gridCol w:w="4819"/>
      </w:tblGrid>
      <w:tr w:rsidR="00500DD8" w14:paraId="6AA6875A" w14:textId="77777777" w:rsidTr="00500DD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tcPr>
          <w:p w14:paraId="5286E7EB" w14:textId="27DFD78C" w:rsidR="00500DD8" w:rsidRDefault="00500DD8">
            <w:r w:rsidRPr="00B304C5">
              <w:t>Criteria</w:t>
            </w:r>
          </w:p>
        </w:tc>
        <w:tc>
          <w:tcPr>
            <w:tcW w:w="1418" w:type="dxa"/>
          </w:tcPr>
          <w:p w14:paraId="1C7C0461" w14:textId="18D58B86" w:rsidR="00500DD8" w:rsidRDefault="00500DD8">
            <w:pPr>
              <w:cnfStyle w:val="100000000000" w:firstRow="1" w:lastRow="0" w:firstColumn="0" w:lastColumn="0" w:oddVBand="0" w:evenVBand="0" w:oddHBand="0" w:evenHBand="0" w:firstRowFirstColumn="0" w:firstRowLastColumn="0" w:lastRowFirstColumn="0" w:lastRowLastColumn="0"/>
            </w:pPr>
            <w:r w:rsidRPr="00B304C5">
              <w:t>Value</w:t>
            </w:r>
          </w:p>
        </w:tc>
        <w:tc>
          <w:tcPr>
            <w:tcW w:w="4819" w:type="dxa"/>
          </w:tcPr>
          <w:p w14:paraId="5CC0C731" w14:textId="538F9ACA" w:rsidR="00500DD8" w:rsidRDefault="00500DD8">
            <w:pPr>
              <w:cnfStyle w:val="100000000000" w:firstRow="1" w:lastRow="0" w:firstColumn="0" w:lastColumn="0" w:oddVBand="0" w:evenVBand="0" w:oddHBand="0" w:evenHBand="0" w:firstRowFirstColumn="0" w:firstRowLastColumn="0" w:lastRowFirstColumn="0" w:lastRowLastColumn="0"/>
            </w:pPr>
            <w:r w:rsidRPr="00B304C5">
              <w:t>Description</w:t>
            </w:r>
          </w:p>
        </w:tc>
      </w:tr>
      <w:tr w:rsidR="00500DD8" w14:paraId="28BE5A5B" w14:textId="77777777" w:rsidTr="00500DD8">
        <w:tc>
          <w:tcPr>
            <w:cnfStyle w:val="001000000000" w:firstRow="0" w:lastRow="0" w:firstColumn="1" w:lastColumn="0" w:oddVBand="0" w:evenVBand="0" w:oddHBand="0" w:evenHBand="0" w:firstRowFirstColumn="0" w:firstRowLastColumn="0" w:lastRowFirstColumn="0" w:lastRowLastColumn="0"/>
            <w:tcW w:w="3402" w:type="dxa"/>
          </w:tcPr>
          <w:p w14:paraId="11A37EC2" w14:textId="2DA4AC18" w:rsidR="00500DD8" w:rsidRPr="00500DD8" w:rsidRDefault="00500DD8" w:rsidP="00500DD8">
            <w:r w:rsidRPr="00500DD8">
              <w:t>Land and environment outcome</w:t>
            </w:r>
          </w:p>
        </w:tc>
        <w:tc>
          <w:tcPr>
            <w:tcW w:w="1418" w:type="dxa"/>
          </w:tcPr>
          <w:p w14:paraId="4842A401" w14:textId="6D540D88" w:rsidR="00500DD8" w:rsidRPr="00500DD8" w:rsidRDefault="00500DD8" w:rsidP="00500DD8">
            <w:pPr>
              <w:cnfStyle w:val="000000000000" w:firstRow="0" w:lastRow="0" w:firstColumn="0" w:lastColumn="0" w:oddVBand="0" w:evenVBand="0" w:oddHBand="0" w:evenHBand="0" w:firstRowFirstColumn="0" w:firstRowLastColumn="0" w:lastRowFirstColumn="0" w:lastRowLastColumn="0"/>
            </w:pPr>
            <w:r w:rsidRPr="00500DD8">
              <w:t>20%</w:t>
            </w:r>
          </w:p>
        </w:tc>
        <w:tc>
          <w:tcPr>
            <w:tcW w:w="4819" w:type="dxa"/>
          </w:tcPr>
          <w:p w14:paraId="3F9A97CD" w14:textId="6A6067AA" w:rsidR="00500DD8" w:rsidRPr="00500DD8" w:rsidRDefault="00500DD8" w:rsidP="00500DD8">
            <w:pPr>
              <w:cnfStyle w:val="000000000000" w:firstRow="0" w:lastRow="0" w:firstColumn="0" w:lastColumn="0" w:oddVBand="0" w:evenVBand="0" w:oddHBand="0" w:evenHBand="0" w:firstRowFirstColumn="0" w:firstRowLastColumn="0" w:lastRowFirstColumn="0" w:lastRowLastColumn="0"/>
            </w:pPr>
            <w:r w:rsidRPr="00500DD8">
              <w:t>The extent to which the project contributes to protecting and restoring land and environment.</w:t>
            </w:r>
          </w:p>
        </w:tc>
      </w:tr>
      <w:tr w:rsidR="00500DD8" w14:paraId="46D1E4A8" w14:textId="77777777" w:rsidTr="00500DD8">
        <w:tc>
          <w:tcPr>
            <w:cnfStyle w:val="001000000000" w:firstRow="0" w:lastRow="0" w:firstColumn="1" w:lastColumn="0" w:oddVBand="0" w:evenVBand="0" w:oddHBand="0" w:evenHBand="0" w:firstRowFirstColumn="0" w:firstRowLastColumn="0" w:lastRowFirstColumn="0" w:lastRowLastColumn="0"/>
            <w:tcW w:w="3402" w:type="dxa"/>
          </w:tcPr>
          <w:p w14:paraId="299D2875" w14:textId="55453C97" w:rsidR="00500DD8" w:rsidRPr="00500DD8" w:rsidRDefault="0030425C" w:rsidP="00500DD8">
            <w:r>
              <w:t>Partnerships</w:t>
            </w:r>
            <w:r w:rsidR="00500DD8" w:rsidRPr="00500DD8">
              <w:t xml:space="preserve"> and skill development</w:t>
            </w:r>
          </w:p>
        </w:tc>
        <w:tc>
          <w:tcPr>
            <w:tcW w:w="1418" w:type="dxa"/>
          </w:tcPr>
          <w:p w14:paraId="0D25CA5A" w14:textId="4109DCAA" w:rsidR="00500DD8" w:rsidRPr="00500DD8" w:rsidRDefault="00500DD8" w:rsidP="00500DD8">
            <w:pPr>
              <w:cnfStyle w:val="000000000000" w:firstRow="0" w:lastRow="0" w:firstColumn="0" w:lastColumn="0" w:oddVBand="0" w:evenVBand="0" w:oddHBand="0" w:evenHBand="0" w:firstRowFirstColumn="0" w:firstRowLastColumn="0" w:lastRowFirstColumn="0" w:lastRowLastColumn="0"/>
            </w:pPr>
            <w:r w:rsidRPr="00500DD8">
              <w:t>20%</w:t>
            </w:r>
          </w:p>
        </w:tc>
        <w:tc>
          <w:tcPr>
            <w:tcW w:w="4819" w:type="dxa"/>
          </w:tcPr>
          <w:p w14:paraId="7DD09ADC" w14:textId="79994258" w:rsidR="00500DD8" w:rsidRPr="00500DD8" w:rsidRDefault="00D46875" w:rsidP="00500DD8">
            <w:pPr>
              <w:cnfStyle w:val="000000000000" w:firstRow="0" w:lastRow="0" w:firstColumn="0" w:lastColumn="0" w:oddVBand="0" w:evenVBand="0" w:oddHBand="0" w:evenHBand="0" w:firstRowFirstColumn="0" w:firstRowLastColumn="0" w:lastRowFirstColumn="0" w:lastRowLastColumn="0"/>
            </w:pPr>
            <w:r w:rsidRPr="00D46875">
              <w:t>The extent to which the project uses partnerships and builds on the skills of the group and/or volunteers</w:t>
            </w:r>
            <w:r w:rsidR="00500DD8" w:rsidRPr="00500DD8">
              <w:t>.</w:t>
            </w:r>
          </w:p>
        </w:tc>
      </w:tr>
      <w:tr w:rsidR="00500DD8" w14:paraId="5DA84908" w14:textId="77777777" w:rsidTr="00500DD8">
        <w:tc>
          <w:tcPr>
            <w:cnfStyle w:val="001000000000" w:firstRow="0" w:lastRow="0" w:firstColumn="1" w:lastColumn="0" w:oddVBand="0" w:evenVBand="0" w:oddHBand="0" w:evenHBand="0" w:firstRowFirstColumn="0" w:firstRowLastColumn="0" w:lastRowFirstColumn="0" w:lastRowLastColumn="0"/>
            <w:tcW w:w="3402" w:type="dxa"/>
          </w:tcPr>
          <w:p w14:paraId="7D3DC8E2" w14:textId="50A281CE" w:rsidR="00500DD8" w:rsidRPr="00500DD8" w:rsidRDefault="00500DD8" w:rsidP="00500DD8">
            <w:r w:rsidRPr="00500DD8">
              <w:t>Demonstrated need and community benefit</w:t>
            </w:r>
          </w:p>
        </w:tc>
        <w:tc>
          <w:tcPr>
            <w:tcW w:w="1418" w:type="dxa"/>
          </w:tcPr>
          <w:p w14:paraId="46508DB9" w14:textId="1FECED57" w:rsidR="00500DD8" w:rsidRPr="00500DD8" w:rsidRDefault="00500DD8" w:rsidP="00500DD8">
            <w:pPr>
              <w:cnfStyle w:val="000000000000" w:firstRow="0" w:lastRow="0" w:firstColumn="0" w:lastColumn="0" w:oddVBand="0" w:evenVBand="0" w:oddHBand="0" w:evenHBand="0" w:firstRowFirstColumn="0" w:firstRowLastColumn="0" w:lastRowFirstColumn="0" w:lastRowLastColumn="0"/>
            </w:pPr>
            <w:r w:rsidRPr="00500DD8">
              <w:t>20%</w:t>
            </w:r>
          </w:p>
        </w:tc>
        <w:tc>
          <w:tcPr>
            <w:tcW w:w="4819" w:type="dxa"/>
          </w:tcPr>
          <w:p w14:paraId="1B59C35B" w14:textId="5B8DEBEE" w:rsidR="00500DD8" w:rsidRPr="00500DD8" w:rsidRDefault="00500DD8" w:rsidP="00500DD8">
            <w:pPr>
              <w:cnfStyle w:val="000000000000" w:firstRow="0" w:lastRow="0" w:firstColumn="0" w:lastColumn="0" w:oddVBand="0" w:evenVBand="0" w:oddHBand="0" w:evenHBand="0" w:firstRowFirstColumn="0" w:firstRowLastColumn="0" w:lastRowFirstColumn="0" w:lastRowLastColumn="0"/>
            </w:pPr>
            <w:r w:rsidRPr="00500DD8">
              <w:t>Alignment with a natural resource management strategy</w:t>
            </w:r>
            <w:r w:rsidR="006A55C9">
              <w:t xml:space="preserve">, such as </w:t>
            </w:r>
            <w:r w:rsidR="003E7BAF">
              <w:t>the Regional Catchment Strategy or Biodiversity 2037</w:t>
            </w:r>
            <w:r w:rsidR="00FF5B5B">
              <w:t>,</w:t>
            </w:r>
            <w:r w:rsidR="003E7BAF">
              <w:t xml:space="preserve"> </w:t>
            </w:r>
            <w:r w:rsidRPr="00500DD8">
              <w:t xml:space="preserve">identifying the need for this project or activity </w:t>
            </w:r>
            <w:r w:rsidR="000A3A47">
              <w:t xml:space="preserve">to be delivered and </w:t>
            </w:r>
            <w:r w:rsidRPr="00500DD8">
              <w:t>the community benefit.</w:t>
            </w:r>
          </w:p>
        </w:tc>
      </w:tr>
      <w:tr w:rsidR="00500DD8" w14:paraId="0F285AF8" w14:textId="77777777" w:rsidTr="00500DD8">
        <w:tc>
          <w:tcPr>
            <w:cnfStyle w:val="001000000000" w:firstRow="0" w:lastRow="0" w:firstColumn="1" w:lastColumn="0" w:oddVBand="0" w:evenVBand="0" w:oddHBand="0" w:evenHBand="0" w:firstRowFirstColumn="0" w:firstRowLastColumn="0" w:lastRowFirstColumn="0" w:lastRowLastColumn="0"/>
            <w:tcW w:w="3402" w:type="dxa"/>
          </w:tcPr>
          <w:p w14:paraId="1C06A2FB" w14:textId="4DFB5698" w:rsidR="00500DD8" w:rsidRPr="00500DD8" w:rsidRDefault="00500DD8" w:rsidP="00500DD8">
            <w:r w:rsidRPr="00500DD8">
              <w:t>Project design and group/network capacity</w:t>
            </w:r>
          </w:p>
        </w:tc>
        <w:tc>
          <w:tcPr>
            <w:tcW w:w="1418" w:type="dxa"/>
          </w:tcPr>
          <w:p w14:paraId="45A74050" w14:textId="37E468C5" w:rsidR="00500DD8" w:rsidRPr="00500DD8" w:rsidRDefault="00500DD8" w:rsidP="00500DD8">
            <w:pPr>
              <w:cnfStyle w:val="000000000000" w:firstRow="0" w:lastRow="0" w:firstColumn="0" w:lastColumn="0" w:oddVBand="0" w:evenVBand="0" w:oddHBand="0" w:evenHBand="0" w:firstRowFirstColumn="0" w:firstRowLastColumn="0" w:lastRowFirstColumn="0" w:lastRowLastColumn="0"/>
            </w:pPr>
            <w:r w:rsidRPr="00500DD8">
              <w:t>20%</w:t>
            </w:r>
          </w:p>
        </w:tc>
        <w:tc>
          <w:tcPr>
            <w:tcW w:w="4819" w:type="dxa"/>
          </w:tcPr>
          <w:p w14:paraId="3C5B21B1" w14:textId="768A34D8" w:rsidR="00500DD8" w:rsidRPr="00500DD8" w:rsidRDefault="00D063B6" w:rsidP="00500DD8">
            <w:pPr>
              <w:cnfStyle w:val="000000000000" w:firstRow="0" w:lastRow="0" w:firstColumn="0" w:lastColumn="0" w:oddVBand="0" w:evenVBand="0" w:oddHBand="0" w:evenHBand="0" w:firstRowFirstColumn="0" w:firstRowLastColumn="0" w:lastRowFirstColumn="0" w:lastRowLastColumn="0"/>
            </w:pPr>
            <w:r w:rsidRPr="00D063B6">
              <w:t>The ability of the group/network to plan and deliver the project, including group resources and technical feasibility. Priority will be given to eligible projects that are well-planned, achievable and outline the project delivery method. Past project delivery will be considered.</w:t>
            </w:r>
          </w:p>
        </w:tc>
      </w:tr>
      <w:tr w:rsidR="00500DD8" w14:paraId="14096F64" w14:textId="77777777" w:rsidTr="00500DD8">
        <w:tc>
          <w:tcPr>
            <w:cnfStyle w:val="001000000000" w:firstRow="0" w:lastRow="0" w:firstColumn="1" w:lastColumn="0" w:oddVBand="0" w:evenVBand="0" w:oddHBand="0" w:evenHBand="0" w:firstRowFirstColumn="0" w:firstRowLastColumn="0" w:lastRowFirstColumn="0" w:lastRowLastColumn="0"/>
            <w:tcW w:w="3402" w:type="dxa"/>
          </w:tcPr>
          <w:p w14:paraId="1A36A381" w14:textId="0279506C" w:rsidR="00500DD8" w:rsidRPr="00500DD8" w:rsidRDefault="00500DD8" w:rsidP="00500DD8">
            <w:r w:rsidRPr="00500DD8">
              <w:t>Value for money</w:t>
            </w:r>
          </w:p>
        </w:tc>
        <w:tc>
          <w:tcPr>
            <w:tcW w:w="1418" w:type="dxa"/>
          </w:tcPr>
          <w:p w14:paraId="3D2B4350" w14:textId="5094162C" w:rsidR="00500DD8" w:rsidRPr="00500DD8" w:rsidRDefault="00500DD8" w:rsidP="00500DD8">
            <w:pPr>
              <w:cnfStyle w:val="000000000000" w:firstRow="0" w:lastRow="0" w:firstColumn="0" w:lastColumn="0" w:oddVBand="0" w:evenVBand="0" w:oddHBand="0" w:evenHBand="0" w:firstRowFirstColumn="0" w:firstRowLastColumn="0" w:lastRowFirstColumn="0" w:lastRowLastColumn="0"/>
            </w:pPr>
            <w:r w:rsidRPr="00500DD8">
              <w:t>20%</w:t>
            </w:r>
          </w:p>
        </w:tc>
        <w:tc>
          <w:tcPr>
            <w:tcW w:w="4819" w:type="dxa"/>
          </w:tcPr>
          <w:p w14:paraId="3FC2176C" w14:textId="15803219" w:rsidR="00500DD8" w:rsidRPr="00500DD8" w:rsidRDefault="00500DD8" w:rsidP="00500DD8">
            <w:pPr>
              <w:cnfStyle w:val="000000000000" w:firstRow="0" w:lastRow="0" w:firstColumn="0" w:lastColumn="0" w:oddVBand="0" w:evenVBand="0" w:oddHBand="0" w:evenHBand="0" w:firstRowFirstColumn="0" w:firstRowLastColumn="0" w:lastRowFirstColumn="0" w:lastRowLastColumn="0"/>
            </w:pPr>
            <w:r w:rsidRPr="00500DD8">
              <w:t xml:space="preserve">The budget represents good value for money, including </w:t>
            </w:r>
            <w:r w:rsidR="00D850A2">
              <w:t>itemised costs</w:t>
            </w:r>
            <w:r w:rsidR="00D62F5B">
              <w:t xml:space="preserve">, </w:t>
            </w:r>
            <w:r w:rsidR="00090324">
              <w:t xml:space="preserve">budget items are </w:t>
            </w:r>
            <w:r w:rsidR="00D62F5B">
              <w:t>relevant, appropriate</w:t>
            </w:r>
            <w:r w:rsidR="00D850A2">
              <w:t xml:space="preserve">, </w:t>
            </w:r>
            <w:r w:rsidR="00090324">
              <w:t>and aligned with the scope</w:t>
            </w:r>
            <w:r w:rsidR="002F630D">
              <w:t>/scale of the project</w:t>
            </w:r>
            <w:r w:rsidRPr="00500DD8">
              <w:t xml:space="preserve"> and a clear justification</w:t>
            </w:r>
            <w:r w:rsidR="00CF141B">
              <w:t xml:space="preserve"> is provided</w:t>
            </w:r>
            <w:r w:rsidRPr="00500DD8">
              <w:t>.</w:t>
            </w:r>
          </w:p>
        </w:tc>
      </w:tr>
    </w:tbl>
    <w:p w14:paraId="17A1AADC" w14:textId="77777777" w:rsidR="00CA7BB2" w:rsidRPr="00CA7BB2" w:rsidRDefault="00CA7BB2" w:rsidP="00CA7BB2">
      <w:r w:rsidRPr="00CA7BB2">
        <w:t xml:space="preserve">In addition to the above criteria, the Regional Assessment Panel will also consider: </w:t>
      </w:r>
    </w:p>
    <w:p w14:paraId="30246B00" w14:textId="77777777" w:rsidR="00CA7BB2" w:rsidRPr="00CA7BB2" w:rsidRDefault="00CA7BB2" w:rsidP="00CA7BB2">
      <w:pPr>
        <w:pStyle w:val="ListBullet"/>
      </w:pPr>
      <w:r w:rsidRPr="00CA7BB2">
        <w:t>overall mix of project types, locations and geographic coverage</w:t>
      </w:r>
    </w:p>
    <w:p w14:paraId="3D66F357" w14:textId="0029B7DF" w:rsidR="00500DD8" w:rsidRDefault="00CA7BB2" w:rsidP="00CA7BB2">
      <w:pPr>
        <w:pStyle w:val="ListBullet"/>
      </w:pPr>
      <w:r w:rsidRPr="00CA7BB2">
        <w:t>overall mix of groups/networks to be supported</w:t>
      </w:r>
    </w:p>
    <w:p w14:paraId="41BE78EF" w14:textId="77777777" w:rsidR="00CA7BB2" w:rsidRDefault="00CA7BB2" w:rsidP="00E53EFD">
      <w:pPr>
        <w:pStyle w:val="Heading2"/>
      </w:pPr>
      <w:bookmarkStart w:id="41" w:name="_Toc191294428"/>
      <w:r>
        <w:t>What happens after applications close?</w:t>
      </w:r>
      <w:bookmarkEnd w:id="41"/>
    </w:p>
    <w:p w14:paraId="43324429" w14:textId="77777777" w:rsidR="00CA7BB2" w:rsidRDefault="00CA7BB2" w:rsidP="00E53EFD">
      <w:pPr>
        <w:pStyle w:val="Heading3"/>
      </w:pPr>
      <w:r>
        <w:t>Assessment process</w:t>
      </w:r>
    </w:p>
    <w:p w14:paraId="7A6DC2D7" w14:textId="77777777" w:rsidR="00CA7BB2" w:rsidRDefault="00CA7BB2" w:rsidP="00CA7BB2">
      <w:r>
        <w:t xml:space="preserve">The Regional Assessment Panel will assess your application based on the information you provide. </w:t>
      </w:r>
    </w:p>
    <w:p w14:paraId="5FD8AC29" w14:textId="77777777" w:rsidR="00CA7BB2" w:rsidRDefault="00CA7BB2" w:rsidP="00CA7BB2">
      <w:r>
        <w:t>The panel may decide to recommend partial funding of some Project and Support Grants.</w:t>
      </w:r>
    </w:p>
    <w:p w14:paraId="16519D0E" w14:textId="77777777" w:rsidR="00CA7BB2" w:rsidRDefault="00CA7BB2" w:rsidP="00CA7BB2">
      <w:r>
        <w:t>If you apply for more than one project and one of your projects is funded, preference may then be given to unfunded applicants over your other projects.</w:t>
      </w:r>
    </w:p>
    <w:p w14:paraId="5402D4BD" w14:textId="77777777" w:rsidR="00CA7BB2" w:rsidRPr="00CA7BB2" w:rsidRDefault="00CA7BB2" w:rsidP="00E53EFD">
      <w:pPr>
        <w:pStyle w:val="Heading3"/>
      </w:pPr>
      <w:r w:rsidRPr="00CA7BB2">
        <w:t>Notification of outcome</w:t>
      </w:r>
    </w:p>
    <w:p w14:paraId="530D9BAA" w14:textId="0BA82869" w:rsidR="00CA7BB2" w:rsidRDefault="00CA7BB2" w:rsidP="00CA7BB2">
      <w:r>
        <w:t>You’ll be advised of the outcome of your application in writing after the assessment process is completed. All decisions are final and aren’t subject to further review. However, if your project isn’t awarded a grant, you’re welcome to ask for feedback on your application.</w:t>
      </w:r>
    </w:p>
    <w:p w14:paraId="59A27B13" w14:textId="77777777" w:rsidR="002F6534" w:rsidRDefault="002F6534">
      <w:r>
        <w:br w:type="page"/>
      </w:r>
    </w:p>
    <w:p w14:paraId="098A3586" w14:textId="77777777" w:rsidR="002F6534" w:rsidRDefault="002F6534" w:rsidP="00E53EFD">
      <w:pPr>
        <w:pStyle w:val="Heading3"/>
      </w:pPr>
      <w:r>
        <w:lastRenderedPageBreak/>
        <w:t>If your application is successful</w:t>
      </w:r>
    </w:p>
    <w:p w14:paraId="16341140" w14:textId="77777777" w:rsidR="002F6534" w:rsidRDefault="002F6534" w:rsidP="002F6534">
      <w:r>
        <w:t>If your organisation is successful then you’ll have 4 weeks after receiving your letter of offer, including the funding agreement, to submit your organisation’s signed funding agreement, and any other documentation outlined in the letter of offer. If you don’t submit the documentation within this timeframe, the funding may be reallocated to other projects.</w:t>
      </w:r>
    </w:p>
    <w:p w14:paraId="6686873C" w14:textId="77777777" w:rsidR="002F6534" w:rsidRDefault="002F6534" w:rsidP="002F6534">
      <w:r>
        <w:t>You’ll receive payment once all paperwork has been completed and submitted. If you have an auspice, they’ll receive the payment on your behalf.</w:t>
      </w:r>
    </w:p>
    <w:p w14:paraId="51FEF179" w14:textId="77777777" w:rsidR="002F6534" w:rsidRPr="00E53EFD" w:rsidRDefault="002F6534" w:rsidP="00E53EFD">
      <w:pPr>
        <w:pStyle w:val="Heading3"/>
      </w:pPr>
      <w:r w:rsidRPr="00E53EFD">
        <w:t>Funding conditions</w:t>
      </w:r>
    </w:p>
    <w:p w14:paraId="3C827F48" w14:textId="77777777" w:rsidR="002F6534" w:rsidRDefault="002F6534" w:rsidP="002F6534">
      <w:r>
        <w:t>If you’re successful, you or your sponsor organisation (if an auspice is used) is required to:</w:t>
      </w:r>
    </w:p>
    <w:p w14:paraId="7559BC34" w14:textId="61792DF3" w:rsidR="002F6534" w:rsidRDefault="002F6534" w:rsidP="002F6534">
      <w:pPr>
        <w:pStyle w:val="ListBullet"/>
      </w:pPr>
      <w:r>
        <w:t>enter into a funding agreement with the CMA</w:t>
      </w:r>
    </w:p>
    <w:p w14:paraId="0E9608EF" w14:textId="00E4AA15" w:rsidR="002F6534" w:rsidRDefault="002F6534" w:rsidP="002F6534">
      <w:pPr>
        <w:pStyle w:val="ListBullet"/>
      </w:pPr>
      <w:r>
        <w:t>be responsible for meeting contractual obligations to deliver the project and submit project reports by 30 November 2026</w:t>
      </w:r>
    </w:p>
    <w:p w14:paraId="2CE17DFC" w14:textId="5F5DA332" w:rsidR="002F6534" w:rsidRDefault="002F6534" w:rsidP="002F6534">
      <w:pPr>
        <w:pStyle w:val="ListBullet"/>
      </w:pPr>
      <w:r>
        <w:t>adhere to all relevant legislation including OHS requirements</w:t>
      </w:r>
    </w:p>
    <w:p w14:paraId="61AAF91F" w14:textId="264A9E84" w:rsidR="002F6534" w:rsidRDefault="002F6534" w:rsidP="002F6534">
      <w:pPr>
        <w:pStyle w:val="ListBullet"/>
      </w:pPr>
      <w:r>
        <w:t>acknowledge the CMA and Victorian Government funding in publications and promotions</w:t>
      </w:r>
    </w:p>
    <w:p w14:paraId="77240C86" w14:textId="17AFFBBB" w:rsidR="002F6534" w:rsidRDefault="002F6534" w:rsidP="002F6534">
      <w:pPr>
        <w:pStyle w:val="ListBullet"/>
      </w:pPr>
      <w:r>
        <w:t>confirm that the activity doesn’t include using the funding for political campaigning or advocacy activities for political parties.</w:t>
      </w:r>
    </w:p>
    <w:p w14:paraId="3D0170F5" w14:textId="77777777" w:rsidR="002F6534" w:rsidRPr="00E53EFD" w:rsidRDefault="002F6534" w:rsidP="00E53EFD">
      <w:pPr>
        <w:pStyle w:val="Heading3"/>
      </w:pPr>
      <w:r w:rsidRPr="00E53EFD">
        <w:t xml:space="preserve">Reporting requirements </w:t>
      </w:r>
    </w:p>
    <w:p w14:paraId="7B573FA4" w14:textId="72635C0F" w:rsidR="002F6534" w:rsidRDefault="002F6534" w:rsidP="002F6534">
      <w:r>
        <w:t>Once the project is complet</w:t>
      </w:r>
      <w:r w:rsidR="00C416DA">
        <w:t>e you’ll be required to submit a final report by a reporting template provided by the Regional Landcare Coordinator. This will be sent to you at least one month prior to the 30 November 2026 deadline.</w:t>
      </w:r>
    </w:p>
    <w:p w14:paraId="5D317235" w14:textId="77777777" w:rsidR="002F6534" w:rsidRDefault="002F6534" w:rsidP="002F6534">
      <w:r>
        <w:t>Your report must include:</w:t>
      </w:r>
    </w:p>
    <w:p w14:paraId="4CF7505E" w14:textId="791C44C7" w:rsidR="002F6534" w:rsidRDefault="002F6534" w:rsidP="002F6534">
      <w:pPr>
        <w:pStyle w:val="ListBullet"/>
      </w:pPr>
      <w:r>
        <w:t>how you spent the grant (keep receipts and tax invoices, as these must be produced on request)</w:t>
      </w:r>
    </w:p>
    <w:p w14:paraId="46D2FC51" w14:textId="4C8773FD" w:rsidR="002F6534" w:rsidRDefault="002F6534" w:rsidP="002F6534">
      <w:pPr>
        <w:pStyle w:val="ListBullet"/>
      </w:pPr>
      <w:r>
        <w:t>what you achieved with the funding for the protection and restoration of land and environment</w:t>
      </w:r>
    </w:p>
    <w:p w14:paraId="272684EC" w14:textId="03799624" w:rsidR="002F6534" w:rsidRDefault="002F6534" w:rsidP="002F6534">
      <w:pPr>
        <w:pStyle w:val="ListBullet"/>
      </w:pPr>
      <w:r>
        <w:t>data that you collected during the project (data may be made publicly available)</w:t>
      </w:r>
    </w:p>
    <w:p w14:paraId="0BC60EE1" w14:textId="6A81A5C3" w:rsidR="002F6534" w:rsidRDefault="002F6534" w:rsidP="002F6534">
      <w:pPr>
        <w:pStyle w:val="ListBullet"/>
      </w:pPr>
      <w:r>
        <w:t>what you learned while completing the project</w:t>
      </w:r>
    </w:p>
    <w:p w14:paraId="4835899B" w14:textId="0AC11D02" w:rsidR="002F6534" w:rsidRDefault="002F6534" w:rsidP="002F6534">
      <w:pPr>
        <w:pStyle w:val="ListBullet"/>
      </w:pPr>
      <w:r>
        <w:t>how the project will support the group, network or partnership into the future</w:t>
      </w:r>
    </w:p>
    <w:p w14:paraId="61DDC2D6" w14:textId="2D82902C" w:rsidR="002F6534" w:rsidRDefault="002F6534" w:rsidP="002F6534">
      <w:pPr>
        <w:pStyle w:val="ListBullet"/>
      </w:pPr>
      <w:r>
        <w:t>images of the project, including on-ground works and/or capacity building activities and/or community education and engagement activities (images may be made publicly available and will require consent release forms).</w:t>
      </w:r>
    </w:p>
    <w:p w14:paraId="61FE2288" w14:textId="77777777" w:rsidR="002F6534" w:rsidRDefault="002F6534" w:rsidP="002F6534"/>
    <w:p w14:paraId="63F70930" w14:textId="77777777" w:rsidR="00E53EFD" w:rsidRDefault="00E53EFD">
      <w:r>
        <w:br w:type="page"/>
      </w:r>
    </w:p>
    <w:p w14:paraId="04A1972C" w14:textId="225571D0" w:rsidR="00E53EFD" w:rsidRDefault="00E53EFD" w:rsidP="00E53EFD">
      <w:pPr>
        <w:pStyle w:val="Heading1-Topofpage"/>
      </w:pPr>
      <w:bookmarkStart w:id="42" w:name="_Toc191294429"/>
      <w:r w:rsidRPr="00E53EFD">
        <w:lastRenderedPageBreak/>
        <w:t>Appendix 2: Useful information and resources</w:t>
      </w:r>
      <w:bookmarkEnd w:id="42"/>
    </w:p>
    <w:p w14:paraId="2A04939F" w14:textId="77777777" w:rsidR="00300B74" w:rsidRDefault="00300B74" w:rsidP="007D4B1C">
      <w:pPr>
        <w:pStyle w:val="Heading3"/>
      </w:pPr>
      <w:r w:rsidRPr="007D4B1C">
        <w:rPr>
          <w:b/>
          <w:bCs w:val="0"/>
          <w:sz w:val="32"/>
          <w:szCs w:val="28"/>
        </w:rPr>
        <w:t>Regional</w:t>
      </w:r>
      <w:r>
        <w:t xml:space="preserve"> </w:t>
      </w:r>
      <w:r w:rsidRPr="007D4B1C">
        <w:rPr>
          <w:b/>
          <w:bCs w:val="0"/>
        </w:rPr>
        <w:t>Catchment</w:t>
      </w:r>
      <w:r>
        <w:t xml:space="preserve"> </w:t>
      </w:r>
      <w:r w:rsidRPr="007D4B1C">
        <w:rPr>
          <w:b/>
          <w:bCs w:val="0"/>
        </w:rPr>
        <w:t>Strategy</w:t>
      </w:r>
    </w:p>
    <w:p w14:paraId="58C845AA" w14:textId="0DC56742" w:rsidR="00E53EFD" w:rsidRDefault="00300B74" w:rsidP="00300B74">
      <w:r>
        <w:t xml:space="preserve">The </w:t>
      </w:r>
      <w:r w:rsidR="00231A4C">
        <w:t>Melbourne Water</w:t>
      </w:r>
      <w:r>
        <w:t xml:space="preserve"> Regional Catchment Strategy </w:t>
      </w:r>
      <w:hyperlink r:id="rId39" w:history="1">
        <w:r w:rsidR="00231A4C" w:rsidRPr="00231A4C">
          <w:rPr>
            <w:color w:val="0000FF"/>
            <w:u w:val="single"/>
          </w:rPr>
          <w:t>Regional Catchment Strategy | Melbourne Water</w:t>
        </w:r>
      </w:hyperlink>
      <w:r w:rsidR="00231A4C">
        <w:t xml:space="preserve"> </w:t>
      </w:r>
      <w:r>
        <w:t>provides an integrated planning framework for managing land, water and biodiversity resources, and sets out regional objectives and priorities for their protection and improvement. You should design your projects to make clear contributions towards Regional Catchment Strategy objectives and priorities.</w:t>
      </w:r>
      <w:r w:rsidR="00C416DA">
        <w:t xml:space="preserve"> Melbourne Water’s waterway priorities are outlined in the Healthy Waterways Strategy and may also be relevant to project planning - </w:t>
      </w:r>
      <w:hyperlink r:id="rId40" w:history="1">
        <w:r w:rsidR="00C416DA" w:rsidRPr="00C416DA">
          <w:rPr>
            <w:color w:val="0000FF"/>
            <w:u w:val="single"/>
          </w:rPr>
          <w:t>Healthy Waterways Strategy | Melbourne Water</w:t>
        </w:r>
      </w:hyperlink>
    </w:p>
    <w:p w14:paraId="64A8752C" w14:textId="77777777" w:rsidR="0022768F" w:rsidRPr="0022768F" w:rsidRDefault="0022768F" w:rsidP="00F10BA1">
      <w:pPr>
        <w:pStyle w:val="Heading2"/>
      </w:pPr>
      <w:bookmarkStart w:id="43" w:name="_Do_we_need"/>
      <w:bookmarkStart w:id="44" w:name="_Toc191294430"/>
      <w:bookmarkEnd w:id="43"/>
      <w:r w:rsidRPr="0022768F">
        <w:t xml:space="preserve">Do we need a </w:t>
      </w:r>
      <w:r w:rsidRPr="00F10BA1">
        <w:t>sponsor</w:t>
      </w:r>
      <w:r w:rsidRPr="0022768F">
        <w:t xml:space="preserve"> (auspice)?</w:t>
      </w:r>
      <w:bookmarkEnd w:id="44"/>
    </w:p>
    <w:p w14:paraId="2DA3FA9E" w14:textId="77777777" w:rsidR="0022768F" w:rsidRDefault="0022768F" w:rsidP="0022768F">
      <w:r>
        <w:t>If your organisation doesn’t meet the eligibility requirements stated in these guidelines, you’ll need to partner with another organisation, known as an auspice, to act as a project sponsor. All unincorporated organisations that aren’t financial members of Landcare Victoria Inc. will need a sponsor to apply for a project grant.</w:t>
      </w:r>
    </w:p>
    <w:p w14:paraId="06D24CE1" w14:textId="77777777" w:rsidR="0022768F" w:rsidRDefault="0022768F" w:rsidP="0022768F">
      <w:r>
        <w:t>You’ll need approval from your sponsor organisation before applying for a Victorian Landcare Grant, as that organisation will be legally responsible for delivering and administering your grant on your behalf.</w:t>
      </w:r>
    </w:p>
    <w:p w14:paraId="4CDC002C" w14:textId="77777777" w:rsidR="0022768F" w:rsidRDefault="0022768F" w:rsidP="0022768F">
      <w:r>
        <w:t>If your application is successful, your sponsor organisation has to sign the funding agreement and manage the grant funding.</w:t>
      </w:r>
    </w:p>
    <w:p w14:paraId="2EFF66CF" w14:textId="77777777" w:rsidR="0022768F" w:rsidRPr="0022768F" w:rsidRDefault="0022768F" w:rsidP="0022768F">
      <w:pPr>
        <w:rPr>
          <w:rStyle w:val="Strong"/>
        </w:rPr>
      </w:pPr>
      <w:r w:rsidRPr="0022768F">
        <w:rPr>
          <w:rStyle w:val="Strong"/>
        </w:rPr>
        <w:t>A sponsor organisation must:</w:t>
      </w:r>
    </w:p>
    <w:p w14:paraId="1717F057" w14:textId="31A739B1" w:rsidR="0022768F" w:rsidRPr="0022768F" w:rsidRDefault="0022768F" w:rsidP="0022768F">
      <w:pPr>
        <w:pStyle w:val="ListBullet"/>
      </w:pPr>
      <w:r w:rsidRPr="0022768F">
        <w:t>be either an incorporated association registered with Consumer Affairs Victoria or a Victorian Government/ statutory body/authority</w:t>
      </w:r>
    </w:p>
    <w:p w14:paraId="0C6BE49E" w14:textId="473D8C0E" w:rsidR="0022768F" w:rsidRPr="0022768F" w:rsidRDefault="0022768F" w:rsidP="0022768F">
      <w:pPr>
        <w:pStyle w:val="ListBullet"/>
      </w:pPr>
      <w:r w:rsidRPr="0022768F">
        <w:t xml:space="preserve">hold at least $20 million of public liability and personal accident insurance to safeguard volunteers and participants involved in the funded activities </w:t>
      </w:r>
    </w:p>
    <w:p w14:paraId="222E3EEB" w14:textId="1F32C962" w:rsidR="0022768F" w:rsidRPr="0022768F" w:rsidRDefault="0022768F" w:rsidP="0022768F">
      <w:pPr>
        <w:pStyle w:val="ListBullet"/>
      </w:pPr>
      <w:r w:rsidRPr="0022768F">
        <w:t xml:space="preserve">approve of the project and be willing to take responsibility for the management and safety of the volunteers and participants involved </w:t>
      </w:r>
    </w:p>
    <w:p w14:paraId="633075B7" w14:textId="7A647556" w:rsidR="0022768F" w:rsidRPr="0022768F" w:rsidRDefault="0022768F" w:rsidP="0022768F">
      <w:pPr>
        <w:pStyle w:val="ListBullet"/>
      </w:pPr>
      <w:r w:rsidRPr="0022768F">
        <w:t xml:space="preserve">sign the funding agreement and receive the grant payment </w:t>
      </w:r>
    </w:p>
    <w:p w14:paraId="5520DE19" w14:textId="7AF6620B" w:rsidR="0022768F" w:rsidRPr="0022768F" w:rsidRDefault="0022768F" w:rsidP="0022768F">
      <w:pPr>
        <w:pStyle w:val="ListBullet"/>
      </w:pPr>
      <w:r w:rsidRPr="0022768F">
        <w:t xml:space="preserve">be responsible for delivering and reporting on the project </w:t>
      </w:r>
    </w:p>
    <w:p w14:paraId="68F53F25" w14:textId="77777777" w:rsidR="0022768F" w:rsidRPr="0022768F" w:rsidRDefault="0022768F" w:rsidP="0022768F">
      <w:pPr>
        <w:rPr>
          <w:rStyle w:val="Strong"/>
        </w:rPr>
      </w:pPr>
      <w:r w:rsidRPr="0022768F">
        <w:rPr>
          <w:rStyle w:val="Strong"/>
        </w:rPr>
        <w:t xml:space="preserve">Potential auspice organisations may include: </w:t>
      </w:r>
    </w:p>
    <w:p w14:paraId="23845505" w14:textId="591C3F4C" w:rsidR="0022768F" w:rsidRPr="0022768F" w:rsidRDefault="0022768F" w:rsidP="0022768F">
      <w:pPr>
        <w:pStyle w:val="ListBullet"/>
      </w:pPr>
      <w:r w:rsidRPr="0022768F">
        <w:t>local governments</w:t>
      </w:r>
    </w:p>
    <w:p w14:paraId="26BE6DD8" w14:textId="2BB537D4" w:rsidR="0022768F" w:rsidRPr="0022768F" w:rsidRDefault="0022768F" w:rsidP="0022768F">
      <w:pPr>
        <w:pStyle w:val="ListBullet"/>
      </w:pPr>
      <w:r w:rsidRPr="0022768F">
        <w:t>Victorian Government agencies, e.g. Parks Victoria</w:t>
      </w:r>
    </w:p>
    <w:p w14:paraId="7288C6D1" w14:textId="622B8519" w:rsidR="0022768F" w:rsidRPr="0022768F" w:rsidRDefault="0022768F" w:rsidP="0022768F">
      <w:pPr>
        <w:pStyle w:val="ListBullet"/>
      </w:pPr>
      <w:r w:rsidRPr="0022768F">
        <w:t>statutory authorities</w:t>
      </w:r>
    </w:p>
    <w:p w14:paraId="0440277B" w14:textId="3A9DFC0E" w:rsidR="0022768F" w:rsidRPr="0022768F" w:rsidRDefault="0022768F" w:rsidP="0022768F">
      <w:pPr>
        <w:pStyle w:val="ListBullet"/>
      </w:pPr>
      <w:r w:rsidRPr="0022768F">
        <w:t>umbrella not-for-profit associations, e.g. Landcare Victoria Inc. or Landcare/community networks in your area.</w:t>
      </w:r>
    </w:p>
    <w:p w14:paraId="32C4FC70" w14:textId="2C374E5C" w:rsidR="00E53EFD" w:rsidRDefault="0022768F" w:rsidP="0022768F">
      <w:r>
        <w:t>If your organisation meets the eligibility criteria on your own, you don’t require an auspice.</w:t>
      </w:r>
    </w:p>
    <w:p w14:paraId="3C98112E" w14:textId="77777777" w:rsidR="0022768F" w:rsidRDefault="0022768F" w:rsidP="0022768F">
      <w:pPr>
        <w:pStyle w:val="Heading2"/>
      </w:pPr>
      <w:bookmarkStart w:id="45" w:name="_Toc191294431"/>
      <w:r>
        <w:t>Landowner and land manager support</w:t>
      </w:r>
      <w:bookmarkEnd w:id="45"/>
    </w:p>
    <w:p w14:paraId="30D7EF99" w14:textId="77777777" w:rsidR="0022768F" w:rsidRDefault="0022768F" w:rsidP="0022768F">
      <w:r>
        <w:t xml:space="preserve">All projects that involve on-ground works, events or community activities will need support from the landowner or land manager. </w:t>
      </w:r>
    </w:p>
    <w:p w14:paraId="670F8AE9" w14:textId="77777777" w:rsidR="0022768F" w:rsidRDefault="0022768F" w:rsidP="0022768F">
      <w:r>
        <w:t>If your project is on land owned or managed by more than one organisation/person, you’ll need support from each separate landowner or land manager.</w:t>
      </w:r>
    </w:p>
    <w:p w14:paraId="5A50EDAD" w14:textId="77777777" w:rsidR="0022768F" w:rsidRPr="0022768F" w:rsidRDefault="0022768F" w:rsidP="0022768F">
      <w:pPr>
        <w:rPr>
          <w:rStyle w:val="Strong"/>
        </w:rPr>
      </w:pPr>
      <w:r w:rsidRPr="0022768F">
        <w:rPr>
          <w:rStyle w:val="Strong"/>
        </w:rPr>
        <w:t xml:space="preserve">Public land – including Parks Victoria, local council and Department of Energy, Environment and Climate Action (DEECA) </w:t>
      </w:r>
    </w:p>
    <w:p w14:paraId="6DBAE84D" w14:textId="77777777" w:rsidR="0022768F" w:rsidRDefault="0022768F" w:rsidP="0022768F">
      <w:r>
        <w:t>A letter or email demonstrating in-principle support is sufficient for your grant application. If your project is successful in receiving funding, seek formal approval before works start. Formal approval may take time – ensure you’ve taken this into account when designing your project. Check whether any permits are required and what costs are involved.</w:t>
      </w:r>
    </w:p>
    <w:p w14:paraId="366EC5BD" w14:textId="77777777" w:rsidR="0022768F" w:rsidRDefault="0022768F" w:rsidP="0022768F">
      <w:r>
        <w:lastRenderedPageBreak/>
        <w:t>Provide evidence of land manager consent/support in your application. For advice about land manager consent please refer to following relevant contacts:</w:t>
      </w:r>
    </w:p>
    <w:p w14:paraId="52A4AF90" w14:textId="16E1BECE" w:rsidR="0022768F" w:rsidRPr="0022768F" w:rsidRDefault="0022768F" w:rsidP="0022768F">
      <w:pPr>
        <w:pStyle w:val="ListBullet"/>
      </w:pPr>
      <w:r w:rsidRPr="0022768F">
        <w:t xml:space="preserve">Parks and reserves – contact </w:t>
      </w:r>
      <w:r w:rsidRPr="0022768F">
        <w:rPr>
          <w:rStyle w:val="Strong"/>
        </w:rPr>
        <w:t>Parks Victoria</w:t>
      </w:r>
      <w:r w:rsidRPr="0022768F">
        <w:t xml:space="preserve"> on 13 1963 or your local Parks Victoria staff</w:t>
      </w:r>
    </w:p>
    <w:p w14:paraId="12F0013B" w14:textId="2DC2CCEE" w:rsidR="0022768F" w:rsidRPr="0022768F" w:rsidRDefault="0022768F" w:rsidP="0022768F">
      <w:pPr>
        <w:pStyle w:val="ListBullet"/>
      </w:pPr>
      <w:r w:rsidRPr="0022768F">
        <w:t xml:space="preserve">Crown land – contact </w:t>
      </w:r>
      <w:r w:rsidRPr="0022768F">
        <w:rPr>
          <w:rStyle w:val="Strong"/>
        </w:rPr>
        <w:t>DEECA</w:t>
      </w:r>
      <w:r w:rsidRPr="0022768F">
        <w:t xml:space="preserve"> on 136 186 or through </w:t>
      </w:r>
      <w:r w:rsidRPr="0055617C">
        <w:t xml:space="preserve">your </w:t>
      </w:r>
      <w:hyperlink r:id="rId41" w:history="1">
        <w:r w:rsidRPr="0055617C">
          <w:rPr>
            <w:rStyle w:val="Hyperlink"/>
          </w:rPr>
          <w:t>local DEECA office</w:t>
        </w:r>
      </w:hyperlink>
      <w:r w:rsidRPr="0022768F">
        <w:t xml:space="preserve"> </w:t>
      </w:r>
    </w:p>
    <w:p w14:paraId="1C6BE6B7" w14:textId="7061CC8B" w:rsidR="0022768F" w:rsidRPr="0022768F" w:rsidRDefault="0022768F" w:rsidP="0022768F">
      <w:pPr>
        <w:pStyle w:val="ListBullet"/>
      </w:pPr>
      <w:r w:rsidRPr="0022768F">
        <w:t xml:space="preserve">Contact your </w:t>
      </w:r>
      <w:hyperlink r:id="rId42" w:history="1">
        <w:r w:rsidRPr="0055617C">
          <w:rPr>
            <w:rStyle w:val="Hyperlink"/>
          </w:rPr>
          <w:t>local government authority</w:t>
        </w:r>
      </w:hyperlink>
      <w:r w:rsidRPr="0022768F">
        <w:t xml:space="preserve">. </w:t>
      </w:r>
    </w:p>
    <w:p w14:paraId="727EA962" w14:textId="77777777" w:rsidR="0022768F" w:rsidRPr="0022768F" w:rsidRDefault="0022768F" w:rsidP="0022768F">
      <w:pPr>
        <w:rPr>
          <w:rStyle w:val="Strong"/>
        </w:rPr>
      </w:pPr>
      <w:r w:rsidRPr="0022768F">
        <w:rPr>
          <w:rStyle w:val="Strong"/>
        </w:rPr>
        <w:t xml:space="preserve">Private land </w:t>
      </w:r>
    </w:p>
    <w:p w14:paraId="53288CB6" w14:textId="00350992" w:rsidR="0022768F" w:rsidRDefault="0022768F" w:rsidP="0022768F">
      <w:r>
        <w:t>List landowner details (name and address) in your application for all private properties where on-ground works will be taking place. If your application is successful, you’ll be required to confirm that you can provide evidence of private landowner's consent for on-ground works to take place upon request.</w:t>
      </w:r>
    </w:p>
    <w:p w14:paraId="12D45D54" w14:textId="77777777" w:rsidR="00B5640C" w:rsidRPr="00B5640C" w:rsidRDefault="00B5640C" w:rsidP="00B5640C">
      <w:pPr>
        <w:pStyle w:val="Heading2"/>
      </w:pPr>
      <w:bookmarkStart w:id="46" w:name="_Toc191294432"/>
      <w:r w:rsidRPr="00B5640C">
        <w:t>Protecting Victoria’s Environment – Biodiversity 2037</w:t>
      </w:r>
      <w:bookmarkEnd w:id="46"/>
    </w:p>
    <w:p w14:paraId="780D2B6A" w14:textId="06A98183" w:rsidR="00B5640C" w:rsidRDefault="00B5640C" w:rsidP="00B5640C">
      <w:hyperlink r:id="rId43" w:history="1">
        <w:r w:rsidRPr="0055617C">
          <w:rPr>
            <w:rStyle w:val="Hyperlink"/>
          </w:rPr>
          <w:t>Protecting Victoria’s Environment – Biodiversity 2037</w:t>
        </w:r>
      </w:hyperlink>
      <w:r>
        <w:t xml:space="preserve"> is Victoria’s plan to stop the decline of our native plants and animals and improve the natural environment, so it is healthy, valued and actively cared for.  Find out more about how the plan is being implemented </w:t>
      </w:r>
      <w:hyperlink r:id="rId44" w:history="1">
        <w:r w:rsidRPr="0055617C">
          <w:rPr>
            <w:rStyle w:val="Hyperlink"/>
          </w:rPr>
          <w:t>here</w:t>
        </w:r>
      </w:hyperlink>
      <w:r>
        <w:t xml:space="preserve">.  </w:t>
      </w:r>
    </w:p>
    <w:p w14:paraId="2C4781C9" w14:textId="60E98940" w:rsidR="00B5640C" w:rsidRDefault="00B5640C" w:rsidP="00B5640C">
      <w:proofErr w:type="spellStart"/>
      <w:r w:rsidRPr="00B5640C">
        <w:rPr>
          <w:rStyle w:val="Strong"/>
        </w:rPr>
        <w:t>Naturekit</w:t>
      </w:r>
      <w:proofErr w:type="spellEnd"/>
      <w:r>
        <w:t xml:space="preserve"> is a free online mapping and data exploration tool that displays biodiversity information and supports investment and management decisions to deliver Biodiversity 2037. It includes the </w:t>
      </w:r>
      <w:hyperlink r:id="rId45" w:history="1">
        <w:r w:rsidRPr="0055617C">
          <w:rPr>
            <w:rStyle w:val="Hyperlink"/>
          </w:rPr>
          <w:t>Strategic Management Prospects (SMP)</w:t>
        </w:r>
      </w:hyperlink>
      <w:r>
        <w:t xml:space="preserve"> decision support tool. SMP assesses the cost-effectiveness of landscape-scale actions across Victoria and compares the benefit these actions will have for the species at each location, helping to inform priority actions. To do this, it combines evidence-based models for thousands of plant and animal habitats, major threats to their survival and indicative costs of management. SMP can be a useful resource when considering the potential biodiversity benefits of landscape-scale management actions at a location.</w:t>
      </w:r>
    </w:p>
    <w:p w14:paraId="4E4AD4A9" w14:textId="77777777" w:rsidR="00B5640C" w:rsidRDefault="00B5640C" w:rsidP="00B5640C">
      <w:pPr>
        <w:pStyle w:val="Heading2"/>
      </w:pPr>
      <w:bookmarkStart w:id="47" w:name="_Toc191294433"/>
      <w:r>
        <w:t>Volunteering for Nature – Environmental Volunteering Plan</w:t>
      </w:r>
      <w:bookmarkEnd w:id="47"/>
    </w:p>
    <w:p w14:paraId="27CD2CAA" w14:textId="16A4FB57" w:rsidR="00B5640C" w:rsidRDefault="00B5640C" w:rsidP="00B5640C">
      <w:r>
        <w:t xml:space="preserve">The </w:t>
      </w:r>
      <w:hyperlink r:id="rId46" w:history="1">
        <w:r w:rsidRPr="0055617C">
          <w:rPr>
            <w:rStyle w:val="Hyperlink"/>
          </w:rPr>
          <w:t>Volunteering for Nature – Environmental Volunteering Plan</w:t>
        </w:r>
      </w:hyperlink>
      <w:r>
        <w:t xml:space="preserve"> (2018) addresses the opportunities, challenges and changing needs of the environmental volunteering sector to help volunteers do more for nature when, where and how it suits them.</w:t>
      </w:r>
    </w:p>
    <w:p w14:paraId="0537445D" w14:textId="77777777" w:rsidR="00B5640C" w:rsidRDefault="00B5640C" w:rsidP="00B5640C">
      <w:pPr>
        <w:pStyle w:val="Heading2"/>
      </w:pPr>
      <w:bookmarkStart w:id="48" w:name="_Toc191294434"/>
      <w:r>
        <w:t xml:space="preserve">Using the </w:t>
      </w:r>
      <w:proofErr w:type="spellStart"/>
      <w:r>
        <w:t>Landmate</w:t>
      </w:r>
      <w:proofErr w:type="spellEnd"/>
      <w:r>
        <w:t xml:space="preserve"> Service</w:t>
      </w:r>
      <w:bookmarkEnd w:id="48"/>
    </w:p>
    <w:p w14:paraId="344645A7" w14:textId="5EEE2B0B" w:rsidR="00B5640C" w:rsidRDefault="00B5640C" w:rsidP="00B5640C">
      <w:r>
        <w:t xml:space="preserve">Groups with Victorian Landcare Grants funding can use </w:t>
      </w:r>
      <w:proofErr w:type="spellStart"/>
      <w:r>
        <w:t>Landmate</w:t>
      </w:r>
      <w:proofErr w:type="spellEnd"/>
      <w:r>
        <w:t xml:space="preserve"> Crews at ‘no cost’ to support delivery of on-ground works. The </w:t>
      </w:r>
      <w:proofErr w:type="spellStart"/>
      <w:r>
        <w:t>Landmate</w:t>
      </w:r>
      <w:proofErr w:type="spellEnd"/>
      <w:r>
        <w:t xml:space="preserve"> program is run by Department of Justice and Community Safety (DJCS), with support from DEECA and provides prisoners with work and training in environmental management as part of their custodial sentence. </w:t>
      </w:r>
      <w:proofErr w:type="spellStart"/>
      <w:r>
        <w:t>Landmate</w:t>
      </w:r>
      <w:proofErr w:type="spellEnd"/>
      <w:r>
        <w:t xml:space="preserve"> crews are available from prisons at Ararat, Langi Kal </w:t>
      </w:r>
      <w:proofErr w:type="spellStart"/>
      <w:r>
        <w:t>Kal</w:t>
      </w:r>
      <w:proofErr w:type="spellEnd"/>
      <w:r>
        <w:t xml:space="preserve"> (Trawalla), Castlemaine and Beechworth. </w:t>
      </w:r>
    </w:p>
    <w:p w14:paraId="06EAF568" w14:textId="77777777" w:rsidR="00B5640C" w:rsidRDefault="00B5640C" w:rsidP="00B5640C">
      <w:r>
        <w:t xml:space="preserve">The work undertaken by prison </w:t>
      </w:r>
      <w:proofErr w:type="spellStart"/>
      <w:r>
        <w:t>Landmate</w:t>
      </w:r>
      <w:proofErr w:type="spellEnd"/>
      <w:r>
        <w:t xml:space="preserve"> crews includes fencing, tree planting, pest plant and pest animal control, erosion abatement and other environmental management works. Landcare groups can apply to use </w:t>
      </w:r>
      <w:proofErr w:type="spellStart"/>
      <w:r>
        <w:t>Landmate</w:t>
      </w:r>
      <w:proofErr w:type="spellEnd"/>
      <w:r>
        <w:t xml:space="preserve"> crews at no cost to assist them with on ground works in the projects that have been funded through the VLG. </w:t>
      </w:r>
    </w:p>
    <w:p w14:paraId="7ED5532C" w14:textId="77777777" w:rsidR="00B5640C" w:rsidRDefault="00B5640C" w:rsidP="00B5640C">
      <w:r>
        <w:t xml:space="preserve">To use </w:t>
      </w:r>
      <w:proofErr w:type="spellStart"/>
      <w:r>
        <w:t>Landmate</w:t>
      </w:r>
      <w:proofErr w:type="spellEnd"/>
      <w:r>
        <w:t xml:space="preserve"> crews, you must contact DJCS </w:t>
      </w:r>
      <w:proofErr w:type="spellStart"/>
      <w:r>
        <w:t>Landmate</w:t>
      </w:r>
      <w:proofErr w:type="spellEnd"/>
      <w:r>
        <w:t xml:space="preserve"> Manager to discuss where, how and the intended duration of use of the crews. Corrections Victoria will determine the suitability of the project.</w:t>
      </w:r>
    </w:p>
    <w:p w14:paraId="58E4A842" w14:textId="77777777" w:rsidR="00B5640C" w:rsidRDefault="00B5640C" w:rsidP="00B5640C">
      <w:r>
        <w:t xml:space="preserve">In your VLG project application, you must include details on the tasks that will be undertaken by </w:t>
      </w:r>
      <w:proofErr w:type="spellStart"/>
      <w:r>
        <w:t>Landmate</w:t>
      </w:r>
      <w:proofErr w:type="spellEnd"/>
      <w:r>
        <w:t xml:space="preserve"> crews, where this will occur and how long the crews will be used. Your Group will need to maintain its volunteerism and in-kind support to projects and let </w:t>
      </w:r>
      <w:proofErr w:type="spellStart"/>
      <w:r>
        <w:t>Landmate</w:t>
      </w:r>
      <w:proofErr w:type="spellEnd"/>
      <w:r>
        <w:t xml:space="preserve"> crews take the project further. You will be required to report the use of </w:t>
      </w:r>
      <w:proofErr w:type="spellStart"/>
      <w:r>
        <w:t>Landmate</w:t>
      </w:r>
      <w:proofErr w:type="spellEnd"/>
      <w:r>
        <w:t xml:space="preserve"> crews in your final reporting back to your CMA. </w:t>
      </w:r>
    </w:p>
    <w:p w14:paraId="5717CDC2" w14:textId="77777777" w:rsidR="00B5640C" w:rsidRDefault="00B5640C" w:rsidP="00B5640C">
      <w:r>
        <w:t xml:space="preserve">Please contact your Regional Landcare Coordinator to obtain contact details for </w:t>
      </w:r>
      <w:proofErr w:type="spellStart"/>
      <w:r>
        <w:t>Landmate</w:t>
      </w:r>
      <w:proofErr w:type="spellEnd"/>
      <w:r>
        <w:t xml:space="preserve"> crews in your area</w:t>
      </w:r>
    </w:p>
    <w:p w14:paraId="473D66E4" w14:textId="77777777" w:rsidR="00B5640C" w:rsidRPr="00B5640C" w:rsidRDefault="00B5640C" w:rsidP="00B5640C">
      <w:pPr>
        <w:pStyle w:val="Heading2"/>
      </w:pPr>
      <w:bookmarkStart w:id="49" w:name="_Toc191294435"/>
      <w:r w:rsidRPr="00B5640C">
        <w:t>Invasive Plants and Animals Policy Framework</w:t>
      </w:r>
      <w:bookmarkEnd w:id="49"/>
    </w:p>
    <w:p w14:paraId="19A10362" w14:textId="4317E8BA" w:rsidR="00B5640C" w:rsidRDefault="00B5640C" w:rsidP="00B5640C">
      <w:r>
        <w:t xml:space="preserve">The </w:t>
      </w:r>
      <w:hyperlink r:id="rId47" w:history="1">
        <w:r w:rsidRPr="0055617C">
          <w:rPr>
            <w:rStyle w:val="Hyperlink"/>
          </w:rPr>
          <w:t>Invasive Plants and Animals Policy Framework</w:t>
        </w:r>
      </w:hyperlink>
      <w:r>
        <w:t xml:space="preserve"> represents the Victorian Government's approach to managing existing and potential invasive species across the state. The framework expands the Victorian Government’s vision for what invasive species management can achieve for the Victorian community. For </w:t>
      </w:r>
      <w:r>
        <w:lastRenderedPageBreak/>
        <w:t xml:space="preserve">more information about declared noxious weeds and pest animals, please visit the </w:t>
      </w:r>
      <w:hyperlink r:id="rId48" w:history="1">
        <w:r w:rsidRPr="0055617C">
          <w:rPr>
            <w:rStyle w:val="Hyperlink"/>
          </w:rPr>
          <w:t>Consolidated lists of declared noxious weeds and pest animals website</w:t>
        </w:r>
      </w:hyperlink>
      <w:r>
        <w:t xml:space="preserve"> and the </w:t>
      </w:r>
      <w:hyperlink r:id="rId49" w:history="1">
        <w:r w:rsidRPr="0055617C">
          <w:rPr>
            <w:rStyle w:val="Hyperlink"/>
          </w:rPr>
          <w:t>Advisory list of environmental weeds in Victoria</w:t>
        </w:r>
      </w:hyperlink>
      <w:r>
        <w:t xml:space="preserve">. </w:t>
      </w:r>
    </w:p>
    <w:p w14:paraId="510B962D" w14:textId="77777777" w:rsidR="00B5640C" w:rsidRPr="00CD1912" w:rsidRDefault="00B5640C" w:rsidP="00CD1912">
      <w:pPr>
        <w:pStyle w:val="Heading2"/>
      </w:pPr>
      <w:bookmarkStart w:id="50" w:name="_Toc191294436"/>
      <w:r w:rsidRPr="00CD1912">
        <w:t>Aboriginal cultural heritage resources</w:t>
      </w:r>
      <w:bookmarkEnd w:id="50"/>
    </w:p>
    <w:p w14:paraId="448D1271" w14:textId="77777777" w:rsidR="00B5640C" w:rsidRDefault="00B5640C" w:rsidP="00B5640C">
      <w:r>
        <w:t>You must meet the requirements of the Aboriginal Heritage Act 2006 and determine if a Cultural Heritage Permit is required. More information is available at:</w:t>
      </w:r>
    </w:p>
    <w:p w14:paraId="73094793" w14:textId="4D93EEDF" w:rsidR="00B5640C" w:rsidRDefault="00B5640C" w:rsidP="00CD1912">
      <w:pPr>
        <w:pStyle w:val="ListBullet"/>
      </w:pPr>
      <w:hyperlink r:id="rId50" w:history="1">
        <w:r w:rsidRPr="0055617C">
          <w:rPr>
            <w:rStyle w:val="Hyperlink"/>
          </w:rPr>
          <w:t>Aboriginal Cultural Heritage Guide</w:t>
        </w:r>
      </w:hyperlink>
    </w:p>
    <w:p w14:paraId="460BBA07" w14:textId="3AD45CC9" w:rsidR="00B5640C" w:rsidRDefault="00B5640C" w:rsidP="00CD1912">
      <w:pPr>
        <w:pStyle w:val="ListBullet"/>
      </w:pPr>
      <w:hyperlink r:id="rId51" w:history="1">
        <w:r w:rsidRPr="0055617C">
          <w:rPr>
            <w:rStyle w:val="Hyperlink"/>
          </w:rPr>
          <w:t>Cultural Heritage Sensitivity</w:t>
        </w:r>
      </w:hyperlink>
    </w:p>
    <w:p w14:paraId="4AEC8079" w14:textId="37FE88D1" w:rsidR="00B5640C" w:rsidRDefault="00B5640C" w:rsidP="00CD1912">
      <w:pPr>
        <w:pStyle w:val="ListBullet"/>
      </w:pPr>
      <w:hyperlink r:id="rId52" w:anchor="/dashboard" w:history="1">
        <w:r w:rsidRPr="0055617C">
          <w:rPr>
            <w:rStyle w:val="Hyperlink"/>
          </w:rPr>
          <w:t>Online Map Tool</w:t>
        </w:r>
      </w:hyperlink>
    </w:p>
    <w:p w14:paraId="6E098B4E" w14:textId="6C9F27A2" w:rsidR="00B5640C" w:rsidRDefault="00B5640C" w:rsidP="00CD1912">
      <w:pPr>
        <w:pStyle w:val="ListBullet"/>
      </w:pPr>
      <w:hyperlink r:id="rId53" w:history="1">
        <w:r w:rsidRPr="0055617C">
          <w:rPr>
            <w:rStyle w:val="Hyperlink"/>
          </w:rPr>
          <w:t>Registered Aboriginal Parties</w:t>
        </w:r>
      </w:hyperlink>
    </w:p>
    <w:p w14:paraId="7F321802" w14:textId="77777777" w:rsidR="00B5640C" w:rsidRPr="00CD1912" w:rsidRDefault="00B5640C" w:rsidP="00CD1912">
      <w:pPr>
        <w:pStyle w:val="Heading2"/>
      </w:pPr>
      <w:bookmarkStart w:id="51" w:name="_Toc191294437"/>
      <w:r w:rsidRPr="00CD1912">
        <w:t>Occupational health and safety (OHS)</w:t>
      </w:r>
      <w:bookmarkEnd w:id="51"/>
    </w:p>
    <w:p w14:paraId="3FCFFB7D" w14:textId="77777777" w:rsidR="00B5640C" w:rsidRDefault="00B5640C" w:rsidP="00B5640C">
      <w:r>
        <w:t xml:space="preserve">You must have a safe system of work in place to protect the health and safety of your group, volunteers and anyone else on your project site. </w:t>
      </w:r>
    </w:p>
    <w:p w14:paraId="28EFC081" w14:textId="77777777" w:rsidR="00B5640C" w:rsidRDefault="00B5640C" w:rsidP="00B5640C">
      <w:r>
        <w:t>OHS resources tailored to community groups include:</w:t>
      </w:r>
    </w:p>
    <w:p w14:paraId="1FF83498" w14:textId="287AA217" w:rsidR="00B5640C" w:rsidRPr="0055617C" w:rsidRDefault="00B5640C" w:rsidP="00CD1912">
      <w:pPr>
        <w:pStyle w:val="ListBullet"/>
      </w:pPr>
      <w:hyperlink r:id="rId54" w:history="1">
        <w:r w:rsidRPr="0055617C">
          <w:rPr>
            <w:rStyle w:val="Hyperlink"/>
          </w:rPr>
          <w:t>Victorian Landcare Gateway</w:t>
        </w:r>
      </w:hyperlink>
      <w:r w:rsidRPr="0055617C">
        <w:t xml:space="preserve"> </w:t>
      </w:r>
    </w:p>
    <w:p w14:paraId="100666B7" w14:textId="3E5D0801" w:rsidR="00B5640C" w:rsidRPr="0055617C" w:rsidRDefault="00B5640C" w:rsidP="00CD1912">
      <w:pPr>
        <w:pStyle w:val="ListBullet"/>
      </w:pPr>
      <w:hyperlink r:id="rId55" w:history="1">
        <w:r w:rsidRPr="0055617C">
          <w:rPr>
            <w:rStyle w:val="Hyperlink"/>
          </w:rPr>
          <w:t>Victorian Workcover Authority</w:t>
        </w:r>
      </w:hyperlink>
    </w:p>
    <w:p w14:paraId="609F367F" w14:textId="77777777" w:rsidR="00B5640C" w:rsidRPr="00CD1912" w:rsidRDefault="00B5640C" w:rsidP="00CD1912">
      <w:pPr>
        <w:pStyle w:val="Heading2"/>
      </w:pPr>
      <w:bookmarkStart w:id="52" w:name="_Toc191294438"/>
      <w:r w:rsidRPr="00CD1912">
        <w:t>Fencing Standards</w:t>
      </w:r>
      <w:bookmarkEnd w:id="52"/>
    </w:p>
    <w:p w14:paraId="56FA92EE" w14:textId="35FF9DD2" w:rsidR="00B5640C" w:rsidRDefault="00B5640C" w:rsidP="00B5640C">
      <w:r>
        <w:t xml:space="preserve">Please check that your application meets the standards set out in the </w:t>
      </w:r>
      <w:hyperlink r:id="rId56" w:history="1">
        <w:r w:rsidRPr="0055617C">
          <w:rPr>
            <w:rStyle w:val="Hyperlink"/>
          </w:rPr>
          <w:t>Output delivery standards for the delivery of environmental activities (PDF, 1.4 MB)</w:t>
        </w:r>
      </w:hyperlink>
    </w:p>
    <w:p w14:paraId="65E3AAC5" w14:textId="07AB046D" w:rsidR="00B5640C" w:rsidRDefault="00B5640C" w:rsidP="00B5640C">
      <w:r>
        <w:t xml:space="preserve">For more information visit </w:t>
      </w:r>
      <w:hyperlink r:id="rId57" w:history="1">
        <w:r w:rsidRPr="00CD1912">
          <w:rPr>
            <w:rStyle w:val="Hyperlink"/>
          </w:rPr>
          <w:t>www.deeca.vic.gov.au/output-data-and-delivery-standards</w:t>
        </w:r>
      </w:hyperlink>
      <w:r>
        <w:t xml:space="preserve"> </w:t>
      </w:r>
    </w:p>
    <w:p w14:paraId="6A1B4080" w14:textId="77777777" w:rsidR="00B5640C" w:rsidRPr="00CD1912" w:rsidRDefault="00B5640C" w:rsidP="00CD1912">
      <w:pPr>
        <w:pStyle w:val="Heading2"/>
      </w:pPr>
      <w:bookmarkStart w:id="53" w:name="_Toc191294439"/>
      <w:r w:rsidRPr="00CD1912">
        <w:t>Child Safe Standards</w:t>
      </w:r>
      <w:bookmarkEnd w:id="53"/>
    </w:p>
    <w:p w14:paraId="32864EC9" w14:textId="77777777" w:rsidR="00B5640C" w:rsidRDefault="00B5640C" w:rsidP="00B5640C">
      <w:r>
        <w:t>Child Safe Standards apply in Victoria. The Victorian Government has zero tolerance for child abuse and is committed to ensuring the safety of children. It takes deliberate steps to protect children from physical, sexual, emotional, psychological and cultural abuse and neglect and creates a culturally-safe environment for all children.</w:t>
      </w:r>
    </w:p>
    <w:p w14:paraId="65893827" w14:textId="49ECB1D4" w:rsidR="00B5640C" w:rsidRDefault="00B5640C" w:rsidP="00B5640C">
      <w:r>
        <w:t>Organisations operating in Victoria, including community</w:t>
      </w:r>
      <w:r>
        <w:rPr>
          <w:rFonts w:ascii="Cambria Math" w:hAnsi="Cambria Math" w:cs="Cambria Math"/>
        </w:rPr>
        <w:t>‐</w:t>
      </w:r>
      <w:r>
        <w:t xml:space="preserve">based organisations, that provide service or facilities where children are involved are required to meet Child Safe Standards. More information on Child Safe Standards can be found on the </w:t>
      </w:r>
      <w:hyperlink r:id="rId58" w:history="1">
        <w:r w:rsidRPr="00CD1912">
          <w:rPr>
            <w:rStyle w:val="Hyperlink"/>
          </w:rPr>
          <w:t>Commission for Children and Young People website</w:t>
        </w:r>
      </w:hyperlink>
      <w:r>
        <w:t>.</w:t>
      </w:r>
    </w:p>
    <w:p w14:paraId="5C3C26C7" w14:textId="77777777" w:rsidR="00B5640C" w:rsidRDefault="00B5640C" w:rsidP="00CD1912">
      <w:pPr>
        <w:pStyle w:val="Heading2"/>
      </w:pPr>
      <w:bookmarkStart w:id="54" w:name="_Toc191294440"/>
      <w:r>
        <w:t>Coronavirus (COVID-19)</w:t>
      </w:r>
      <w:bookmarkEnd w:id="54"/>
    </w:p>
    <w:p w14:paraId="0AA88EBE" w14:textId="0ACDFF1A" w:rsidR="00B5640C" w:rsidRDefault="00B5640C" w:rsidP="00B5640C">
      <w:r>
        <w:t xml:space="preserve">Continue to follow public health measures, advice and restrictions when planning and implementing your project. Stay informed at </w:t>
      </w:r>
      <w:hyperlink r:id="rId59" w:history="1">
        <w:r w:rsidRPr="00B75FAF">
          <w:rPr>
            <w:rStyle w:val="Hyperlink"/>
          </w:rPr>
          <w:t>coronavirus.vic.gov.au</w:t>
        </w:r>
      </w:hyperlink>
      <w:r>
        <w:t>.</w:t>
      </w:r>
    </w:p>
    <w:p w14:paraId="7F78B875" w14:textId="77777777" w:rsidR="00B5640C" w:rsidRDefault="00B5640C" w:rsidP="00CD1912">
      <w:pPr>
        <w:pStyle w:val="Heading2"/>
      </w:pPr>
      <w:bookmarkStart w:id="55" w:name="_Toc191294441"/>
      <w:r>
        <w:t>Incorporation or registration to meet eligibility requirements</w:t>
      </w:r>
      <w:bookmarkEnd w:id="55"/>
    </w:p>
    <w:p w14:paraId="55494B80" w14:textId="77777777" w:rsidR="00B5640C" w:rsidRDefault="00B5640C" w:rsidP="00B5640C">
      <w:r>
        <w:t xml:space="preserve">Your organisation may become: </w:t>
      </w:r>
    </w:p>
    <w:p w14:paraId="77E25606" w14:textId="0E71B777" w:rsidR="00B5640C" w:rsidRDefault="00B5640C" w:rsidP="00CD1912">
      <w:pPr>
        <w:pStyle w:val="ListBullet"/>
      </w:pPr>
      <w:r>
        <w:t>an incorporated association registered through Consumer Affairs Victoria</w:t>
      </w:r>
    </w:p>
    <w:p w14:paraId="410B0CEE" w14:textId="7E52AB0F" w:rsidR="00B5640C" w:rsidRDefault="00B5640C" w:rsidP="00CD1912">
      <w:pPr>
        <w:pStyle w:val="ListBullet"/>
      </w:pPr>
      <w:r>
        <w:t xml:space="preserve">affiliated with Landcare Victoria Incorporated as a member group. See: </w:t>
      </w:r>
      <w:hyperlink r:id="rId60" w:history="1">
        <w:r w:rsidRPr="00CD1912">
          <w:rPr>
            <w:rStyle w:val="Hyperlink"/>
          </w:rPr>
          <w:t>Landcare Victoria Inc. Member Group Grants Policy</w:t>
        </w:r>
      </w:hyperlink>
      <w:r>
        <w:t xml:space="preserve"> for more information</w:t>
      </w:r>
    </w:p>
    <w:p w14:paraId="5FFBDDE7" w14:textId="52460340" w:rsidR="00B5640C" w:rsidRDefault="00B5640C" w:rsidP="00CD1912">
      <w:pPr>
        <w:pStyle w:val="ListBullet"/>
      </w:pPr>
      <w:r>
        <w:t>an incorporated association registered through the Office of the Registrar of Indigenous Corporations.</w:t>
      </w:r>
    </w:p>
    <w:p w14:paraId="5C7CBFC8" w14:textId="77777777" w:rsidR="00B5640C" w:rsidRDefault="00B5640C" w:rsidP="00CD1912">
      <w:pPr>
        <w:pStyle w:val="Heading2"/>
      </w:pPr>
      <w:bookmarkStart w:id="56" w:name="_Toc191294442"/>
      <w:r>
        <w:t>GST</w:t>
      </w:r>
      <w:bookmarkEnd w:id="56"/>
    </w:p>
    <w:p w14:paraId="38D645D5" w14:textId="77777777" w:rsidR="00B5640C" w:rsidRDefault="00B5640C" w:rsidP="00B5640C">
      <w:r>
        <w:t>The maximum grant available for a project is $20,000 GST free.</w:t>
      </w:r>
    </w:p>
    <w:p w14:paraId="0F41BE9E" w14:textId="77777777" w:rsidR="00B5640C" w:rsidRDefault="00B5640C" w:rsidP="00B5640C">
      <w:r>
        <w:t>All CMA payments require payment of GST to GST-registered organisations.</w:t>
      </w:r>
    </w:p>
    <w:p w14:paraId="683A7CC0" w14:textId="77777777" w:rsidR="00B5640C" w:rsidRDefault="00B5640C" w:rsidP="00B5640C">
      <w:r w:rsidRPr="00CD1912">
        <w:rPr>
          <w:i/>
          <w:iCs/>
        </w:rPr>
        <w:lastRenderedPageBreak/>
        <w:t>As an example, 2 groups apply for a $20,000 grant</w:t>
      </w:r>
      <w:r>
        <w:t>.</w:t>
      </w:r>
    </w:p>
    <w:p w14:paraId="26D0CB49" w14:textId="77777777" w:rsidR="00B5640C" w:rsidRDefault="00B5640C" w:rsidP="00B5640C">
      <w:r>
        <w:t>Group A is not registered for GST and Group B is registered for GST. Group A will invoice the CMA and receive $20,000. Group B will invoice the CMA for $22,000 (inc. GST) and claim a GST credit back through the ATO.</w:t>
      </w:r>
    </w:p>
    <w:p w14:paraId="33137AD3" w14:textId="77777777" w:rsidR="00B5640C" w:rsidRDefault="00B5640C" w:rsidP="00B5640C">
      <w:r>
        <w:t>You’ll need to work out the costs of your project that need to be funded by the grant (to a maximum of $20,000). This may include taxable supply items such as plants and materials which include a GST charge. In the project budget include each item for which you are requesting grant funding and its total cost.</w:t>
      </w:r>
    </w:p>
    <w:p w14:paraId="0D5BB930" w14:textId="1BA70275" w:rsidR="00B5640C" w:rsidRPr="003D6699" w:rsidRDefault="00B5640C" w:rsidP="003D6699">
      <w:pPr>
        <w:pStyle w:val="Heading2"/>
      </w:pPr>
      <w:bookmarkStart w:id="57" w:name="_Toc191294443"/>
      <w:r w:rsidRPr="003D6699">
        <w:t xml:space="preserve">Biodiversity Response Planning </w:t>
      </w:r>
      <w:r w:rsidR="003D6699">
        <w:t>–</w:t>
      </w:r>
      <w:r w:rsidRPr="003D6699">
        <w:t xml:space="preserve"> Focus Landscapes</w:t>
      </w:r>
      <w:bookmarkEnd w:id="57"/>
    </w:p>
    <w:p w14:paraId="12DC1353" w14:textId="77777777" w:rsidR="00B5640C" w:rsidRDefault="00B5640C" w:rsidP="00B5640C">
      <w:r>
        <w:t xml:space="preserve">We encourage you to consider the Focus Landscapes maps and fact sheets prepared by DEECA regional staff with stakeholders in 2020. Biodiversity Response Planning is an area-based planning approach to biodiversity conservation in Victoria. </w:t>
      </w:r>
    </w:p>
    <w:p w14:paraId="1FDE0310" w14:textId="77777777" w:rsidR="00B5640C" w:rsidRDefault="00B5640C" w:rsidP="00B5640C">
      <w:r>
        <w:t xml:space="preserve">Use the link below to locate your project in or near a Focus Landscape. </w:t>
      </w:r>
    </w:p>
    <w:p w14:paraId="23284139" w14:textId="77777777" w:rsidR="00B5640C" w:rsidRDefault="00B5640C" w:rsidP="00B5640C">
      <w:r>
        <w:t>Fact sheets are available that describe each Focus Landscape, including the species or communities that occur there, threats and actions to take that will achieve the best outcomes for biodiversity in that landscape. Use the fact sheets to help design your project.</w:t>
      </w:r>
    </w:p>
    <w:p w14:paraId="5A5AFB53" w14:textId="1BFF4FA4" w:rsidR="00B5640C" w:rsidRDefault="00B5640C" w:rsidP="00B5640C">
      <w:r>
        <w:t xml:space="preserve">Fact sheets and the Focus Landscapes interactive map can be found on the </w:t>
      </w:r>
      <w:hyperlink r:id="rId61" w:history="1">
        <w:r w:rsidRPr="003D6699">
          <w:rPr>
            <w:rStyle w:val="Hyperlink"/>
          </w:rPr>
          <w:t>Biodiversity Response Planning – Working together for biodiversity website</w:t>
        </w:r>
      </w:hyperlink>
      <w:r>
        <w:t>.</w:t>
      </w:r>
    </w:p>
    <w:p w14:paraId="1BE9D3AB" w14:textId="77777777" w:rsidR="0022768F" w:rsidRDefault="0022768F" w:rsidP="0022768F"/>
    <w:p w14:paraId="0628C173" w14:textId="17286B1B" w:rsidR="007E14C4" w:rsidRDefault="007E14C4">
      <w:r>
        <w:br w:type="page"/>
      </w:r>
    </w:p>
    <w:p w14:paraId="067226E2" w14:textId="77777777" w:rsidR="00212459" w:rsidRDefault="00212459" w:rsidP="00212459">
      <w:pPr>
        <w:pStyle w:val="BodyText"/>
        <w:sectPr w:rsidR="00212459">
          <w:headerReference w:type="even" r:id="rId62"/>
          <w:headerReference w:type="default" r:id="rId63"/>
          <w:footerReference w:type="even" r:id="rId64"/>
          <w:footerReference w:type="default" r:id="rId65"/>
          <w:headerReference w:type="first" r:id="rId66"/>
          <w:footerReference w:type="first" r:id="rId67"/>
          <w:pgSz w:w="11907" w:h="16839" w:code="9"/>
          <w:pgMar w:top="1134" w:right="1134" w:bottom="1134" w:left="1134" w:header="283" w:footer="283" w:gutter="0"/>
          <w:cols w:space="720"/>
          <w:noEndnote/>
          <w:docGrid w:linePitch="360"/>
        </w:sectPr>
      </w:pPr>
    </w:p>
    <w:p w14:paraId="644A55FC" w14:textId="5DE55298" w:rsidR="00212459" w:rsidRPr="00E97B47" w:rsidRDefault="00212459" w:rsidP="00E97B47">
      <w:pPr>
        <w:pStyle w:val="BodyText"/>
      </w:pPr>
      <w:r w:rsidRPr="002F5718">
        <w:rPr>
          <w:rStyle w:val="SectionTitle"/>
          <w:noProof/>
        </w:rPr>
        <w:lastRenderedPageBreak/>
        <mc:AlternateContent>
          <mc:Choice Requires="wpc">
            <w:drawing>
              <wp:anchor distT="0" distB="0" distL="114300" distR="114300" simplePos="0" relativeHeight="251658242" behindDoc="1" locked="1" layoutInCell="1" allowOverlap="1" wp14:anchorId="40577E03" wp14:editId="23E05C9E">
                <wp:simplePos x="0" y="0"/>
                <wp:positionH relativeFrom="page">
                  <wp:align>left</wp:align>
                </wp:positionH>
                <wp:positionV relativeFrom="page">
                  <wp:align>top</wp:align>
                </wp:positionV>
                <wp:extent cx="7559675" cy="10691495"/>
                <wp:effectExtent l="0" t="0" r="3175" b="0"/>
                <wp:wrapTopAndBottom/>
                <wp:docPr id="68" name="BackCoverPortrait">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blipFill dpi="0" rotWithShape="1">
                          <a:blip r:embed="rId68">
                            <a:extLst>
                              <a:ext uri="{28A0092B-C50C-407E-A947-70E740481C1C}">
                                <a14:useLocalDpi xmlns:a14="http://schemas.microsoft.com/office/drawing/2010/main" val="0"/>
                              </a:ext>
                            </a:extLst>
                          </a:blip>
                          <a:srcRect/>
                          <a:stretch>
                            <a:fillRect/>
                          </a:stretch>
                        </a:blipFill>
                      </wpc:bg>
                      <wpc:whole>
                        <a:ln>
                          <a:noFill/>
                        </a:ln>
                      </wpc:whole>
                      <pic:pic xmlns:pic="http://schemas.openxmlformats.org/drawingml/2006/picture">
                        <pic:nvPicPr>
                          <pic:cNvPr id="57" name="Triangle_ForestryAndResources" hidden="1"/>
                          <pic:cNvPicPr>
                            <a:picLocks noChangeAspect="1"/>
                          </pic:cNvPicPr>
                        </pic:nvPicPr>
                        <pic:blipFill>
                          <a:blip r:embed="rId69" cstate="screen">
                            <a:extLst>
                              <a:ext uri="{28A0092B-C50C-407E-A947-70E740481C1C}">
                                <a14:useLocalDpi xmlns:a14="http://schemas.microsoft.com/office/drawing/2010/main"/>
                              </a:ext>
                            </a:extLst>
                          </a:blip>
                          <a:stretch>
                            <a:fillRect/>
                          </a:stretch>
                        </pic:blipFill>
                        <pic:spPr>
                          <a:xfrm>
                            <a:off x="6507137" y="8017658"/>
                            <a:ext cx="1051611" cy="2227918"/>
                          </a:xfrm>
                          <a:prstGeom prst="rect">
                            <a:avLst/>
                          </a:prstGeom>
                        </pic:spPr>
                      </pic:pic>
                      <pic:pic xmlns:pic="http://schemas.openxmlformats.org/drawingml/2006/picture">
                        <pic:nvPicPr>
                          <pic:cNvPr id="58" name="Triangle_AgricultureVictoria" hidden="1"/>
                          <pic:cNvPicPr preferRelativeResize="0">
                            <a:picLocks noChangeAspect="1"/>
                          </pic:cNvPicPr>
                        </pic:nvPicPr>
                        <pic:blipFill>
                          <a:blip r:embed="rId70">
                            <a:extLst>
                              <a:ext uri="{28A0092B-C50C-407E-A947-70E740481C1C}">
                                <a14:useLocalDpi xmlns:a14="http://schemas.microsoft.com/office/drawing/2010/main" val="0"/>
                              </a:ext>
                            </a:extLst>
                          </a:blip>
                          <a:srcRect/>
                          <a:stretch/>
                        </pic:blipFill>
                        <pic:spPr>
                          <a:xfrm>
                            <a:off x="6508475" y="8022254"/>
                            <a:ext cx="1051200" cy="2227048"/>
                          </a:xfrm>
                          <a:prstGeom prst="rect">
                            <a:avLst/>
                          </a:prstGeom>
                        </pic:spPr>
                      </pic:pic>
                      <pic:pic xmlns:pic="http://schemas.openxmlformats.org/drawingml/2006/picture">
                        <pic:nvPicPr>
                          <pic:cNvPr id="59" name="Triangle_Environment" hidden="1"/>
                          <pic:cNvPicPr>
                            <a:picLocks noChangeAspect="1"/>
                          </pic:cNvPicPr>
                        </pic:nvPicPr>
                        <pic:blipFill>
                          <a:blip r:embed="rId71" cstate="screen">
                            <a:extLst>
                              <a:ext uri="{28A0092B-C50C-407E-A947-70E740481C1C}">
                                <a14:useLocalDpi xmlns:a14="http://schemas.microsoft.com/office/drawing/2010/main"/>
                              </a:ext>
                            </a:extLst>
                          </a:blip>
                          <a:stretch>
                            <a:fillRect/>
                          </a:stretch>
                        </pic:blipFill>
                        <pic:spPr>
                          <a:xfrm>
                            <a:off x="6506922" y="8017443"/>
                            <a:ext cx="1051611" cy="2227918"/>
                          </a:xfrm>
                          <a:prstGeom prst="rect">
                            <a:avLst/>
                          </a:prstGeom>
                        </pic:spPr>
                      </pic:pic>
                      <pic:pic xmlns:pic="http://schemas.openxmlformats.org/drawingml/2006/picture">
                        <pic:nvPicPr>
                          <pic:cNvPr id="60" name="Triangle_ForestFireAndRegions" hidden="1"/>
                          <pic:cNvPicPr>
                            <a:picLocks noChangeAspect="1"/>
                          </pic:cNvPicPr>
                        </pic:nvPicPr>
                        <pic:blipFill>
                          <a:blip r:embed="rId72" cstate="screen">
                            <a:extLst>
                              <a:ext uri="{28A0092B-C50C-407E-A947-70E740481C1C}">
                                <a14:useLocalDpi xmlns:a14="http://schemas.microsoft.com/office/drawing/2010/main"/>
                              </a:ext>
                            </a:extLst>
                          </a:blip>
                          <a:stretch>
                            <a:fillRect/>
                          </a:stretch>
                        </pic:blipFill>
                        <pic:spPr>
                          <a:xfrm>
                            <a:off x="6507062" y="8017583"/>
                            <a:ext cx="1051611" cy="2227918"/>
                          </a:xfrm>
                          <a:prstGeom prst="rect">
                            <a:avLst/>
                          </a:prstGeom>
                        </pic:spPr>
                      </pic:pic>
                      <pic:pic xmlns:pic="http://schemas.openxmlformats.org/drawingml/2006/picture">
                        <pic:nvPicPr>
                          <pic:cNvPr id="61" name="Triangle_WaterAndCatchments" hidden="1"/>
                          <pic:cNvPicPr>
                            <a:picLocks noChangeAspect="1"/>
                          </pic:cNvPicPr>
                        </pic:nvPicPr>
                        <pic:blipFill>
                          <a:blip r:embed="rId73" cstate="screen">
                            <a:extLst>
                              <a:ext uri="{28A0092B-C50C-407E-A947-70E740481C1C}">
                                <a14:useLocalDpi xmlns:a14="http://schemas.microsoft.com/office/drawing/2010/main"/>
                              </a:ext>
                            </a:extLst>
                          </a:blip>
                          <a:stretch>
                            <a:fillRect/>
                          </a:stretch>
                        </pic:blipFill>
                        <pic:spPr>
                          <a:xfrm>
                            <a:off x="6507202" y="8017723"/>
                            <a:ext cx="1051611" cy="2227918"/>
                          </a:xfrm>
                          <a:prstGeom prst="rect">
                            <a:avLst/>
                          </a:prstGeom>
                        </pic:spPr>
                      </pic:pic>
                      <wps:wsp>
                        <wps:cNvPr id="62" name="Triangle_Plain" hidden="1"/>
                        <wps:cNvSpPr>
                          <a:spLocks noChangeAspect="1"/>
                        </wps:cNvSpPr>
                        <wps:spPr>
                          <a:xfrm>
                            <a:off x="6508335" y="8016919"/>
                            <a:ext cx="1050423" cy="2228400"/>
                          </a:xfrm>
                          <a:custGeom>
                            <a:avLst/>
                            <a:gdLst>
                              <a:gd name="connsiteX0" fmla="*/ 0 w 787527"/>
                              <a:gd name="connsiteY0" fmla="*/ 1670685 h 1670684"/>
                              <a:gd name="connsiteX1" fmla="*/ 787527 w 787527"/>
                              <a:gd name="connsiteY1" fmla="*/ 1670685 h 1670684"/>
                              <a:gd name="connsiteX2" fmla="*/ 787527 w 787527"/>
                              <a:gd name="connsiteY2" fmla="*/ 0 h 1670684"/>
                              <a:gd name="connsiteX3" fmla="*/ 0 w 787527"/>
                              <a:gd name="connsiteY3" fmla="*/ 1670685 h 1670684"/>
                            </a:gdLst>
                            <a:ahLst/>
                            <a:cxnLst>
                              <a:cxn ang="0">
                                <a:pos x="connsiteX0" y="connsiteY0"/>
                              </a:cxn>
                              <a:cxn ang="0">
                                <a:pos x="connsiteX1" y="connsiteY1"/>
                              </a:cxn>
                              <a:cxn ang="0">
                                <a:pos x="connsiteX2" y="connsiteY2"/>
                              </a:cxn>
                              <a:cxn ang="0">
                                <a:pos x="connsiteX3" y="connsiteY3"/>
                              </a:cxn>
                            </a:cxnLst>
                            <a:rect l="l" t="t" r="r" b="b"/>
                            <a:pathLst>
                              <a:path w="787527" h="1670684">
                                <a:moveTo>
                                  <a:pt x="0" y="1670685"/>
                                </a:moveTo>
                                <a:lnTo>
                                  <a:pt x="787527" y="1670685"/>
                                </a:lnTo>
                                <a:lnTo>
                                  <a:pt x="787527" y="0"/>
                                </a:lnTo>
                                <a:lnTo>
                                  <a:pt x="0" y="1670685"/>
                                </a:lnTo>
                                <a:close/>
                              </a:path>
                            </a:pathLst>
                          </a:custGeom>
                          <a:solidFill>
                            <a:srgbClr val="1F1446"/>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63" name="Triangle_Energy" hidden="1"/>
                          <pic:cNvPicPr>
                            <a:picLocks noChangeAspect="1"/>
                          </pic:cNvPicPr>
                        </pic:nvPicPr>
                        <pic:blipFill>
                          <a:blip r:embed="rId74" cstate="screen">
                            <a:extLst>
                              <a:ext uri="{28A0092B-C50C-407E-A947-70E740481C1C}">
                                <a14:useLocalDpi xmlns:a14="http://schemas.microsoft.com/office/drawing/2010/main"/>
                              </a:ext>
                            </a:extLst>
                          </a:blip>
                          <a:stretch>
                            <a:fillRect/>
                          </a:stretch>
                        </pic:blipFill>
                        <pic:spPr>
                          <a:xfrm>
                            <a:off x="6507417" y="8017303"/>
                            <a:ext cx="1051611" cy="2227918"/>
                          </a:xfrm>
                          <a:prstGeom prst="rect">
                            <a:avLst/>
                          </a:prstGeom>
                        </pic:spPr>
                      </pic:pic>
                    </wpc:wpc>
                  </a:graphicData>
                </a:graphic>
                <wp14:sizeRelH relativeFrom="page">
                  <wp14:pctWidth>0</wp14:pctWidth>
                </wp14:sizeRelH>
                <wp14:sizeRelV relativeFrom="page">
                  <wp14:pctHeight>0</wp14:pctHeight>
                </wp14:sizeRelV>
              </wp:anchor>
            </w:drawing>
          </mc:Choice>
          <mc:Fallback>
            <w:pict>
              <v:group w14:anchorId="006E312D" id="BackCoverPortrait" o:spid="_x0000_s1026" editas="canvas" alt="&quot;&quot;" style="position:absolute;margin-left:0;margin-top:0;width:595.25pt;height:841.85pt;z-index:-251658238;mso-position-horizontal:left;mso-position-horizontal-relative:page;mso-position-vertical:top;mso-position-vertical-relative:page" coordsize="75596,10691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rduJIrwUAAPYYAAAOAAAAZHJzL2Uyb0RvYy54bWzsWW1v2zYQ/j5g/0HQ&#10;xwGtJcfviFMYSTMUCLqgzZbu00BTlCVUIjWStpP++j1HSpZit0k6bClS9EMk0joe7+Xh8e5y/Oqm&#10;LIKN0CZXch7GL6MwEJKrJJerefj71fmLSRgYy2TCCiXFPLwVJnx18vNPx9tqJvoqU0UidAAm0sy2&#10;1TzMrK1mvZ7hmSiZeakqIfExVbpkFlO96iWabcG9LHr9KBr1tkonlVZcGINfz/zH8MTxT1PB7W9p&#10;aoQNinkI2ax7avdc0rN3csxmK82qLOe1GOxfSFGyXGLTHaszZlmw1vkBqzLnWhmV2pdclT2VpjkX&#10;TgdoE0d72pwyuWHGKcNhnUZAjP5DvssVyb0s8uo8L4ogqSA0LKWVvc5t9j5jFdwWO+WIqDYSTPiw&#10;q7x6Z4qvSyGt95cWBbMAi8nyymCbmSiXIpmH+k0Se28Yzd/Bb84zxmpheUYSppCu/r3HZrsPGDey&#10;nxz3YJoZKUTvLcAlaGUh6SkV6QeuWEG/ONqapsr5DH+1bhg9Rrs9IGKVXWsR1kzKR/Eomf64rl4A&#10;CxWsssyL3N46O8HeJJTcXOb8UvsJf7u51EEOYw3HYSBZCcdc6ZzJVSH+OldawCi3C5m8E0atNU5E&#10;GGR5kgg6mGRaYkg8PEdGGl8o/tEEUp1m4CIWpoLha+reXXI3vSNOa3bvgv8RGf0w4IgiFgobroWQ&#10;NVIeRgcp0QpKM1ORPdnsJtUlvQHS4GYejobROD6CXW/n4SSKx6PhxG8ibmzAQRBHw3gUx5AEFP1+&#10;fzyNHQXg1LCqtLG/ClUGNACkYUx3btjmwhCeQdqQYNIK44aYehdh8HyAiPC+B8TFSud8XdBZ+ANH&#10;QgGg9+AQphKp0O9cVNgIQDf/BC9Hzm6wxDMB6NEXQxe5nTz9WBBOBuNhDUKAbDg4BCGuvRaE0eAH&#10;CIfTAxC+lptcK0nXzj3go+P/fDA2eJIgOJr2EW3rIDgY1MD+EQTpDN+5/trbeITzuBcE/W18nmvh&#10;7uMVJTzfDRARn57iNo5GLRCHkx9ApHIH1+J9QER2sgfEayRNGhg8ZUijKRx+PzAcPQ0M+1ELw3H/&#10;W8BwW6E2Nk3lhdlBdfJVVaUr6QAkYtsJYtByDzuXBVW1d2uIetH7Ook21X0J2h1imnw5954cHTVp&#10;TzyaxtODtCcawPZN7j0ZIAfyCXWTe/O1z73pTm/ybZTjCTJv+mmV1NpxJaXJrfiAoJ2WBYr9X3pB&#10;FGyD8WQ87I/9vgfUf3ap49E4Gk2GQRb4UZ2jHSz6gOO428Kzf3Cf7pJH7wPXfe0+3SXRw5rA9Lsd&#10;HjZWl/qzSqAQ2nmGZb44YjN+I2tvYRSgIN3VAcpQidZ1HRKUZgrfeChgFbn6gcWwcHexq4whz+MW&#10;+1Cw27n/VTvDLN2dXShpdvbvWn0qHKlhVbiGFTJYdFt0GKBhtfT4RLOArObyVwyD7Tys4RtkqFQd&#10;PgeuhCrVRlwpR2jJhsAxZKidUkvf0hSyS9uwPFjQkDXvyrHukDceaQiatyf8nAwNBS+UEd6dpKSv&#10;mRttyUidY25UkSfU1CH1jF4tTwsdbBgMF5/Hg8GoVu8OWSHJWNNhn5IYhoZjinaUs9SuP+SL9DNm&#10;Ms/Mrfd2LxE4tJeubiE1MY2i21Ilt2jQoHPm7GwqjgTQ2Atm7CXTiDRQHK1SfM2U/hQGW7Qd0dD4&#10;e82obVS8kQjsUwgOMusmg+G4j4nufll2v8h1eapIXzRZK+6GRG+LZphqVV6jQ7qgXfGJSY69cXYs&#10;8OQnpxZzfEKPlYvFwo19P+pCvqdOo+/9UePi6uaa6arubljUBG9Vc5m0QRdOamnJM1It1lalueuA&#10;tHaCa2mCi+35tT1GOMp7l+VrKfTqdu+2pFzteXbc0Ah7ihx/ELcdt6PoWyRXvg1cofcG4Nb/CKDu&#10;fXfuoNr+u+LkHwAAAP//AwBQSwMECgAAAAAAAAAhAON6w1WOHwAAjh8AABQAAABkcnMvbWVkaWEv&#10;aW1hZ2UxLnBuZ4lQTkcNChoKAAAADUlIRFIAAAJTAAADSggGAAAAru/LDwAAAAlwSFlzAAALEgAA&#10;CxIB0t1+/AAAH0BJREFUeNrt3X+UlfV94PEPrsDZjiOSkjBAxDEIKgJSRCSKDpYcY8QusZ6GQkPU&#10;xCU9KN3EVFPPQlgCSVMaaXQWVggbjT8g6KkyiUM1KWWuTgtODRkmQAKGdcAyPxQXEPFUPF32DxgZ&#10;x0GHO/feufe5r9c5Hn9kuDP3c/H4zvf5Pt+n18SZ1xwLAADScoYRAACIKQAAMQUAIKYAAMQUAABi&#10;CgBATAEAiCkAADEFAICYAgAQUwAAYgoAQEwBAIgpAADEFACAmAIAEFMAAGIKAAAxBQAgpgAAxBQA&#10;gJgCAEBMAQCIKQAAMQUAIKYAAMQUAABiCgBATAEAiCkAADEFAICYAgAQUwAAYgoAQEwBACCmAADE&#10;FACAmAIAEFMAAGIKAAAxBQAgpgAAxBQAgJgCAEBMAQCIKQAAMQUAIKYAAMQUAABiCgBATAEAiCkA&#10;ADEFAICYAgAQUwAAYgoAQEwBACCmAADEFACAmAIAEFMAAGIKAAAxBQAgpgAAxBQAgJgCAEBMAQCI&#10;KQAAMQUAIKYAABBTAABiCgBATAEAiCkAADEFAICYAgAQUwAAYgoAQEwBACCmAADEFACAmAIAEFMA&#10;AGIKAAAxBQAgpgAAxBQAgJgCAEBMAQCIKQAAMQUAIKYAABBTAABiCgBATAEAiCkAADEFAICYAgAQ&#10;UwAAYgoAQEwBACCmAADEFACAmAIAEFMAAIgpAAAxBQAgpgAAxBQAgJgCAEBMAQCIKQAAMQUAIKYA&#10;ABBTAABiCgBATAEAiCkAADEFAICYAgAQUwAAYgoAQEwBACCmAADEFACAmAIAEFMAAIgpAAAxBQAg&#10;pgAAxBQAgJgCAEBMAQCIKQAAMQUAIKYAABBTAABiCgBATAEAiCkAAMQUAICYAgAQUwAAYgoAQEwB&#10;ACCmAADEFACAmAIAEFMAAIgpAAAxBQAgpgAAxBQAgJgCAEBMAQCIKQAAMQUAIKYAABBTAABiCgBA&#10;TAEAiCkAAMQUAICYAgAQUwAAYgoAQEwBACCmAADEFACAmAIAEFMAAIgpAAAxBQAgpgAAxBQAAGIK&#10;AEBMAQCIKQAAMQUAIKYAABBTAABiCgBATAEAiCkAAMQUAICYAgAQUwAAYgoAQEwBACCmAADEFACA&#10;mAIAEFMAAIgpAAAxBQAgpgAAxBQAAGIKAEBMAQCIKQAAMQUAIKYAABBTAABiCgBATAEAiCkAAMQU&#10;AICYAgAQUwAAYgoAADEFACCmAADEFACAmAIAEFMAAIgpAAAxBQAgpgAAxBQAAGIKAEBMAQCIKQAA&#10;MQUAIKYAABBTAABiCgBATAEAiCkAAMQUAICYAgAQUwAAYgoAADEFACCmAADEFACAmAIAEFMAAIgp&#10;AAAxBQAgpgAAxBQAAGIKAEBMAQCIKQAAMQUAgJgCABBTAABiCgBATAEAiCkAAMQUAICYAgAQUwAA&#10;YgoAADEFACCmAADEFACAmAIAEFNGAAAgpgAAxBQAgJgCABBTAACIKQAAMQUAIKYAAMQUAABiCgBA&#10;TAEAiCkAADEFACCmAAAQUwAAYgoAQEwBAIgpAADEFACAmAIAEFMAAGIKAAAxBQAgpgAAxBQAgJgC&#10;ABBTAACIKQAAMQUAIKYAAMQUAABiCgBATAEAiCkAADEFAICYAgAQUwAAYgoAQEwBAIgpAADEFACA&#10;mAIAEFMAAGIKAAAxBQAgpgAAxBQAgJgCABBTAACIKQAAMQUAIKYAAMQUAABiCgBATAEAiCkAADEF&#10;AICYAgAQUwAAYgoAQEwBAIgpAADEFACAmAIAEFMAAGIKAAAxBQAgpgAAxBQAgJgCAEBMAQCIKQAA&#10;MQUAIKYAAMQUAABiCgBATAEAiCkAADEFAICYAgAQUwAAYgoAQEwBAIgpAADEFACAmAIAEFMAAGIK&#10;AAAxBQAgpgAAxBQAgJgCAEBMAQCIKQAAMQUAIKYAAMQUAABiCgBATAEAiCkAADEFAICYAgAQUwAA&#10;YgoAQEwBACCmAADEFACAmAIAEFMAAGIKAAAxBQAgpgAAxBQAgJgCAEBMAQCIKQAAMQUAIKYAAMQU&#10;AABiCgBATAEAiCkAADEFAICYAgAQUwAAYgoAQEwBACCmAADEFACAmAIAEFMAAGIKAAAxBQAgpgAA&#10;xBQAgJgCAEBMAQCIKQAAMQUAIKYAABBTAABiCgBATAEAiCkAADEFAICYAgAQUwAAYgoAQEwBACCm&#10;AADEFACAmAIAEFMAAGIKAAAxBQAgpgAAxBQAgJgCAEBMAQCIKQAAMQUAIKYAABBTAABiCgBATAEA&#10;iCkAADEFAICYAgAQUwAAYgoAQEwBACCmAADEFACAmAIAEFMAAIgpAAAxBQAgpgAAxBQAgJgCAEBM&#10;AQCIKQAAMQUAIKYAABBTAABiCgBATAEAiCkAADEFAICYAgAQUwAAYgoAQEwBACCmAADEFACAmAIA&#10;EFMAAIgpAAAxBQAgpgAAxBQAgJgCAEBMAQCIKQAAMQUAIKYAABBTAABiCgBATAEAiCkAAMQUAICY&#10;AgAQUwAAYgoAQEwBACCmAADEFACAmAIAEFMAAIgpAAAxBQAgpgAAxBQAgJgCAEBMAQCIKQAAMQUA&#10;IKYAABBTAABiCgBATAEAiCkAAMQUAICYAgAQUwAAYgoAQEwBACCmAADEFACAmAIAEFMAAIgpAAAx&#10;BQAgpgAAxBQAAGIKAEBMAQCIKQAAMQUAIKYAABBTAABiCgBATAEAiCkAAMQUAICYAgAQUwAAYgoA&#10;QEwZAQCAmAIAEFMAAGIKAEBMAQAgpgAAxBQAgJgCABBTAACIKQAAMQUAIKYAAMQUAICYAgBATAEA&#10;iCkAADEFACCmAAD4UGcaAQAUvn4lpdG/9OwYcHb/+MTHBkRExLiR497738s/eX5ccuGYD32N2rpU&#10;HDp88L2/37JjS0REvPZ/98f+Nw/EgcNvxqEjhw27g14TZ15zzBgAoDD07d0nBv3+x2Nk+fC4YOgF&#10;ce6goTFpQkVOf4baulS82rw3frf3d7Gj8eVofuP1eOfdo0X7mViZAoA81q+kNIYPOS9GD78krrps&#10;0keuLuVCZ/G2fWdDNPx2a2z9bUPsfPX/RMuB/UXzGVmZAoA80rd3nxg26Ny4YvT4vImndDS3NkXN&#10;5g2x9bcNUb/7N4m+PCimACAPAmr0+SPiyrETY8a0WYl8j7V1qahreDFeqH8xcatWYgoAesjIocPi&#10;MxOvTWxAncr2nQ3x3AvPJiasxBQA5FC/ktK4avRl8cfX3Vywl/AyqbYuFc9sfCY2/6a+YDexiykA&#10;yIHysiHxX675XNGtQp2OlauXx8Zf1kZjyz4xBQCcjKgv3jA9pk6ZZhhdtH1nQzz4kxXx0q5tBfHz&#10;OhoBAERUXrnkwjFx5diJYgoARBTp+sfNGwvmZxVTAJABfXv3iZnX3RSzZ84xjG7avrMhduzdLaYA&#10;oFiMHDosFn9tcQwaONgwMuDBn6woqJ9XTAFAmvr27hNfvelL7tDLoObWpvj1K7vEFAAkXVn/AfGN&#10;L/1Fzh8ynHSrnlhRcOdNiSkAOE3lZUNi6T3fd1kvw5pbm2LDL/+l4H5uMQUAp2H8iFFRuWCZQWRB&#10;Ia5KRUSc4aMDgK6pGDNBSGVJoa5KRViZAoAuuW3qdMceZFGhrkpFWJkCACHVw7bvbIj1m2sK9ucX&#10;UwAgpHpUoZ0rJaYAQEjljeoNVQXzDD4xBQBCKu+sevqRgn8PYgoAhFSPWLpqSbQc2C+mACBJxo8Y&#10;JaRyoLm1KX5a+4tEvBcxBQDtQso5Urkx7wfzCvYoBDEFAJ0o6z9ASOXImqpHY8fe3Yl5P2IKgKLX&#10;r6Q0ls+vNIgcaG5tih9Xr03UexJTABS1vr37xLzb7/bQ4hy5/+G/i0NHDospAEiKmdfdFJMmVBhE&#10;DqypejRSDXWJe19iCoCiVTFmgjv3cqS5tSlWJOBMKTEFACeU9R8Q3/vm3xpEjiTp7r2OzvTxAsWo&#10;X0lp9C89O0aWD4+S/1wSF55/YUREjBt1+Sn3zjS3NsWWbf8aERFbdmyJI2+/HXte2xeNLfsMtMD0&#10;7d0nFs9dYBA5snTVkkTdvSemgKL8D+ewQedG+eBzY9zIcTF1yrS0XmfQwMExdeDxX9vxNao3VMWW&#10;HVtiy85tiTjROem+etOX4pILxxhEDtTWpeLJjdWJfo+9Js685piPGkia8rIhcfnFY2PCmCtyvrl4&#10;+86GeO6FZ+Pndc8n7q6lJHAwZ+40tzbFbfNnJ/7fAzEFJELf3n1i9Pkj4sqxE2PyxCl5c5t79Yaq&#10;eGz9WpcC80S/ktJ4aNFKxyDkyFfu/XKiL++1cZkPKFhl/QfEhed+Km689sa8vbV96pRpMXXKNFGV&#10;J+ZO/69CKkcWVS4oipCKsDIFFJi2y3efvfr6gtzzUr2hKirX/tDlvx5QMWaCu/dyZOXq5fFQwk45&#10;F1NAQRs5dFhcMXp8/NGUzydmVWFR5YJYv7nGh5sjLu/lTm1dKuYtX5zYYxA64zIfkHfa73+aMW1W&#10;It/j/LkL49orUnHfIw+4+y8Hbpk6XUjlQHNrU9GFlJgC8mrlYOywi+PSi8YkNqA6mjShIoadNzy+&#10;++B34qVd2/wmyJKRQ4cVze+png6pOYvmFl1IRbjMB+RBQOXzBvJcWbpqSeLP4ukJfXv3iWX33udM&#10;qRwoljv3OmNlCsi58SNGxfTPfcHDZdu56/Z7YtDHB8WKpx8pyv9nny1TLrtSSOXA3IV3FG1IRXg2&#10;H9ADrp90nZDqxIxps2LxnHnRt3cfw8iAfiWlMX/uQoPIQUgV+2VqMQWQRyZNqBBUGXLL1OmGkGVL&#10;Vy2x309MAT1hy44thiCosqq8bIhN51m2cvVy+/zEFICgSqov3mBVKtshVUyHcoopIO/saHzZEARV&#10;1owcOiymTplmEEJKTAHJdeDwm4YgqLLmrlu/ZghCKqccjQDknOfSpRFUEUV5svTpGj9ilKMQssRd&#10;e6dmZQroEdUbqgzhdIPKCtVH+vM//aohCCkxBRSHna/sNIQ0g4rOWZXKvObWJiElpoB8tX33bw0h&#10;zaC6zflJnbIqlfmQmrNorpDqAnumgB6xu/lVQ0jT7JlzIiJsBG7HqlRm1dal4r5HHoiWA/sNowus&#10;TAE94p13j0ZtXcoguhFUf3LtVIM4YfrnvmAIGVK9oSrmLV8spMQUUAjqGl40hG646/Z7YvyIUUU/&#10;h/KyIZ71mCFLVy2JxT9a6q5RMQUUihfqxVR3VS5YVvRB5bTz7mvbaO7xMGIKKDAtB/bH9p0NBpGB&#10;oCrrP6Ao33u/klKnnXdTbV3KRnMxBRSy51541hAyYPn8yqIMqj+efIMPvxvWVD1qf5SYAgqdS32Z&#10;MWjg4Fg+v7KoDvXs27tP/NGUz/vw09B2We+BJ1bZHyWmgELnUl9mg6qYTkmfePHYGDRwsA/+NNXW&#10;peK2+bNd1hNTQJI8uu5RQ8iQSRMq4u5ZdxbFe531+Vk+8NO0qHJB3H3/tzwfU0wBSbP5N/XR3Npk&#10;EBkydcq0xJ+SXl42xCGdp6G2LhU33XlzrN9cYxhiCkiid949Gmt+9phBZNDsmXPihomTE/v+rr1s&#10;kg+5C5pbm95bjbLJPHt6TZx5zTFjAHpav5LSeHblMwaRYUl8SG3f3n2i5uFf+HA/wsrVy+OpmvUu&#10;6eWAlSkgLxw6cjhWrl5uEBlWuWBZlJcNSdR7Gn3+CB/sh6jeUBU33XlzPFS9VkiJKaDYPFWz3hCy&#10;YOk930/UGVSew9e52rpUzPjGzFj8o6Uu6YkpoFhZncqOJJ1B1a+k1HP4Oti+syHmLrwj7r7/W9HY&#10;ss9AxBRQ7Fb//Gl39mUpqJJwBtV1E67xYZ7Qtrn8jr/+hjOjxBTASe+8ezRWPbHCILIgCWdQffbq&#10;632QEbF01ZKY8c1bYv3mGieYiymAD1q/uSZq61IGkQWFfAZVWf8BRX+21JqqR+P62TfGkxurRVQe&#10;OdMIgHy0bO0Ke2OyZPbMOfHW22/FkxurC+rnvnrsFUX7mVVvqIrH1q+1JypPWZkC8lJjy75YumqJ&#10;QWTJXbffE+NHjCqon7kYL/Ft39kQX7n3y7H4R0uFlJgCOH1Pbqx2uS+LKhcsK5igKrZLfM2tTTF3&#10;4R1x+7fnxo69u/1mFVMA6bvvkQfc3ZfloCqEM6iK5RJf2x16M755izv0xBRAZrQc2B/fffA7BpFF&#10;y+dX5n1QFcMlvpWrl7tDT0wBZMdLu7bFosoFBpElbYd65mtQ9SspTfQlvuoNVXH97Bvjoeq1IkpM&#10;AWTP+s01TkfPQVD1KynNu59t7LCLExtRbY9/8Qy9wvafPjn6vP9hDEAhqH95ezQ3NUbFFdcaRhaU&#10;nlUa5QOHxPNb/jn+4//9R978XLOmTo8Rn7ooMXPevrMh7r3v3vj7mvVx8C0RlQS9Js685pgxAIVk&#10;/IhRUblgmUFkSW1dKuYtX5wXl5z69u4TNQ//IhFzbW5tiu8++B0byxPIZT6g4Ly0a1vMXXiHu/yy&#10;ZNKEirx5jt+wQecmIqLcoSemAPIyqOYsmiuoEh5Ulwwr7Mt77tATUwB5reXA/rht/mwHeyY4qAr1&#10;SIS2Z+i5Q6842IAOFLR33j0az2/55+jbq1eMvuhSA8mwoUPK44LB5/XIpvR+JaVx121fL6h5VW+o&#10;igXLvh3PvZgSUUXEyhSQiKB64IlV8Vd/c7dhZMGkCRWx5m9+nPNzqIYPOa9gZrR9Z8N7xxx4hp6Y&#10;AihYqYa6mPGNmfZRZUFPHOw5evglBRFRbc/QE1HFy2U+IFEOvnU41v3Tz1z2y4LSs0qj4rKr48Wt&#10;m3NyPtKdM/48PjFgYF7Oorm1KX7w0Pfjvsf/VzS98ZrfHEXOOVNAYlWMmRD/7davx6CBgw0jw+Yu&#10;vCOrt/n3KymNZ1c+k5cRteqJFbHhl/9iTxTvsTIFJNae1n3xbO3Po//vlSTqBO18cMPkqfHmgddj&#10;R+PLWXn90eePiBsmT82r97xy9fL43kNLY9sru/LqhHjEFEBWvfPu0Xj+V5ti67aX4g8u/oMoPavU&#10;UDLk0+OuipIzz4z6XdsyHhdXjbk8Pj3uqryJqP9euTA2b99iNQoxBRSvpjdei3X/9LM4+vZbcdno&#10;yw0kQ0ZfdGlcMPi8qNv2UkZD47Zps2LokPIefW9txxzU/GqTiOJD2TMFFJ3ysiHxxRumx9Qp0wwj&#10;Q5pbm2LeD+bFjr27M/J6mx7vuYNYqzdUxWPr17o7DzEF0JWomjf7r+KSC8cYRoYsXbUkntxY3e3P&#10;Zc19q3P+s2/f2RAP/mSF5+dx2lzmA4rWwbcOx09T/xBbt70U5w06N29vwy8knx53VVx07qfi17t+&#10;HW/9+9tpvcaln7o4PjPpupxG1KJl344Hn/qxYw4QUwDpaHrjtfhp6h9i00svxJm9wp1/3TR0SHlU&#10;XHZ1tDS/GntaT/9S2R+On5STfW3OikJMAWTY64cOxPO/2hTVG5+JNw++YaN6N5SeVRqfmXRdDDrn&#10;Y7F117bT2sD9ZzdMz/rm8zVVj8bCFd+Lba/s8mHRbfZMAZxC3959YuLFY+PGa2+MSRMqDCRNza1N&#10;cf/DfxephroufX02N59neqM8iCmALupXUhrXTbgmPnv19Tasp6l6Q1VUrv1hHDpy6kfRlPUfEE//&#10;z7/PyvevrUvF4lV/+6HfH8QUQI7Cauywi+Pq8ZMcr3CaPmqVavyIUVG5YFnGv+/K1ctj9c+fdl4U&#10;YgogH5WXDYmR5cNj3Mhx4qqLTrVKdcPEyTF/7sKMfq9FlQti/eYaQ0dMARSKsv4D4pMfL4tPfGxA&#10;jBs5Lso/eb5Lg53obJXqL75we8yYNitj3yPbD2QGMQWQQ+VlQyIiYmT58IiIuGDoBXH2WWdHRMS4&#10;UZfHoIGDi3Iua6oejRVPPxLvvHs05n35royt7gkpxBRAEevbu08M+v2PZ+W1m994/X17h9oir72O&#10;wZfty5dtd9n977/+UUZeLxMnsYOYAiCj2i5fjh5+SVx12aS8vXS5purReOCJVT4wxBQA+a3trsZ8&#10;Ooerti4V85YvdtceYgqAwlLWf0B87sopMXvmnB79OW668+ZoObDfB0JOnWEEAHRXy4H98VD12rh+&#10;9o2xcvXyHvkZFlUuEFKIKQAK26Ejh+Oh6rVx0503R21dKmfft7Yu5SwpxBQAydFyYH/cff+3YlHl&#10;gpx8v2VrVxg6YgqA5Fm/uSa+cu+Xo7m1KWvfo3pDVTS27DNsxBQAybRj7+6Ys2hu1oLqsfVrDRkx&#10;BUCytRzYn5WgsiqFmAKgqILqriV/mdHXfOofqwwWMQVA8Whs2ZexTenbdzbEjr27DRUxBUBxWb+5&#10;Jqo3dH9F6bkXnjVMxBQAxaly7Q+7/Rov1L9okIgpAIrToSOHY+mqJWn/+ubWJqedI6YAKG4/rf1F&#10;2nf3/WzDOgNETAFQ3N5592jaUfTrl7cbIGIKAJ6qWZ/Wr/u311sMDzEFAIeOHE7rgcj2SyGmAOCE&#10;ZzY+c1pfn4ljFUBMAZAY9bt/c1pf/+ZbbxoaYgoA2pzupb7f7f2doSGmAKC9uoauH8B55O23DQwx&#10;BQDtvbJvT5e/ds9r+wwMMQUA7TnqADEFAN3gqAPEFAB00/adDYaAmAKAdDX+2yuGgJgCgHTta7Wx&#10;nIJ0SEwBkBda32g1BApJVUTcFhHlZ5oFAECXbI2IhyNi3abHU41t/1BMAQCc2p4TAfVw+4BqT0wB&#10;kBcam141BPIpoNadCKj6j/piMQVAXnj76L8bAgUTUGIKAOD4Hqh1cXwPVH26LyKmAIBiC6iHo8Mm&#10;8u4QUwBA0lXFyRWog5l+cTEFACTNnoioORFP67L9zcQUAJAEbZfvarqz/0lMAQDFom31qSaydPlO&#10;TAEASZOK43ufcr76JKYAgEK0NU6sPuVi75OYAgAKXd5cuhNTAEChxVNNps59ElMAQFId6hBP9Ul4&#10;U2IKgLxw4PCbhpA8iVh5ElMAFIRDRw4bQuHbGhH1SY8nMQUAZErqRDjVn4ing8U4BDEFAHTFnji5&#10;6lS/6fFUjZGIKQDg1FId4qnRSMQUANC5tr1ObZfr6o1ETAEAndvTPpzi+KrTQWMRUwCAcBJTAIBw&#10;ElMAQLa17XFqFE5iCgA4tUNxcrWpPiIaHUkgpgCAzm2N4ytN78WT4wjEFADwQW2rTTUn4slqk5gC&#10;gMyorUvFpAkVSYumtr1NbatN9jaJKQDIUn0cLsjOEE1iCgDogj1x8u65xrZwEk2IKQB4v1REHIz3&#10;30Hn8SqIKQBoZ+uJYKppH05WmRBTAHBS22W5+vbhZJUJMQUAJ7WtMAkmxBQAdMUVI8d9vbFl3zoH&#10;WpIvzjACAHrY1ji+6fv+wZ8YsuejvvhrX/lLJ4OTV6xMAZBtbXuXPvBHJ1E0NiLOMzLEFADFpOO+&#10;pbY/N1pBQkwBUOwOdYikiOObvMPz5EBMAQilDoEUVpVATAEQESf3KbVfURJKIKYAit6hTuLovWBy&#10;6Q3EFIBI6iSSwqNOQEwBFKnUiT+3D6PGE39YSQIxBVB02q8gdRpIYRUJxBRAkUm1++uazv7aChIg&#10;poBi0XYXW8T7V47EESCmgKLTdrL2h4ZRuKwGiCkg4dpfRusYRfXtg2nT46l64wLEFJA0hzoEUMcg&#10;aoyTl9YiHAoJiCkgYdpfLussfjrGkRUiADEFiZDq8Pcdo6ezMLK5GkBMQWLiJ+L9e4I+9J/ZRA0g&#10;pqBQgyfi/XeHtelsJSjCniAAxBQFEjgRna/ifFgARdjzA4CYIgc63qGVTsx8VNS89xouYQEgpkhl&#10;4DVq0vg1B7sYPW1cggKAXMXUpsdTvT79ZxVjI+KcAn0PLucAAD2m17Fjx0wBgHxRExEVH/E110Z6&#10;q/yQFWcYAQCAmAIAEFMAAGIKAEBMAUCPqDACxBQAgJgCAEBMAQCIKQAAMQUAIKYAABBTAABiCgBA&#10;TAEAiCkAyIhyI0BMAYCYQkwBACCmAADEFACAmAIAEFMAAIgpAAAxBUAiTTYCxBQAgJgCAEBMAQCI&#10;KQCKyDlGgJgCgPSN7eLX1RgVYgoAQEwBANDr2LFjpgBAPjgYEf268t8uo0JMAcAHdfU/SGKKvOIy&#10;HwCAmAKgwE02AsQUAICYAoAeMdYIEFMAkD6nnyOmAKAbyo0AMQUAYgoxBQA9oqt7pg4ZFWIKAD6o&#10;Xxe/rt6oEFMA8H6TjQAxBQDpcycfYgoAusEZU4gpABBTiCkAEFMgpgAoOOcZAWIKANIz2QgQUwCQ&#10;Ppf4EFMAIKYQUwDQMyaf5tcfNDLEFAAcd06c/uZzj5NBTAHACZONADEFAGIKMQUAYgrEFACF5JyI&#10;uNQYEFMAkJ7JRoCYAoD0fd4IEFMAkL7JRoCYAoD0jA0PN0ZMAUDaXOJDTAGAmAIxBUDulYcjERBT&#10;AJC2W40AMQUAYgrEFAA5NzncxYeYAoC03WoEiCkASM85EXGLMSCmACA9X8vQ60w2SsQUAMXoViNA&#10;TAFA+iFl4zmJ1evYsWOmAEA2NWYwpg7F8f1XkDfONAIAsqg8Ih42BpLMyhQAQDfYMwUAIKYAAMQU&#10;AICYAgAQUwAAiCkAADEFACCmAADEFAAAYgoAQEwBAIgpAAAxBQAgpgAAEFMAAGIKAEBMAQCIKQAA&#10;xBQAgJgCABBTAABiCgAAMQUAIKYAAMQUAICYAgAQUwAAiCkAADEFACCmAADEFAAAYgoAQEwBAIgp&#10;AAAxBQCAmAIAEFMAAGIKAEBMAQCIKQAAxBQAQNb9fze8TTH6x+BFAAAAAElFTkSuQmCCUEsDBAoA&#10;AAAAAAAAIQDT0XH45U0BAOVNAQAUAAAAZHJzL21lZGlhL2ltYWdlMi5wbmeJUE5HDQoaCgAAAA1J&#10;SERSAAAArQAAAW0IBgAAAHUw6kMAAAABc1JHQgCuzhzpAAAABGdBTUEAALGPC/xhBQAAAAlwSFlz&#10;AAAXEQAAFxEByibzPwAA/6VJREFUeF7svQWUHdeZtd1OJpmQUczUYpYsM9uJw5mAPQ44YHZsy5Zt&#10;2VKrGSS1uCU1ismSxYzd6lYzM5MYmkSGJAPZ/97vuVf2P2u+7xsIGO5Z66yqW1UXpH5qn/2+B8rP&#10;V3zl01KmDe47cNrIvt/3vPQVX/nkl+AJg58NHj/0ec9LX/GVT3YJ6dfvKzPG+9cFjB38sueQr/jK&#10;J7sEjPd/YcaEIQga74PWVz4FZdroG28OGje8KZjQBowd5IPWVz75JXD8kF8Fjh/6R24JrU9pfeVT&#10;UALG+icHTRyGwHE+aH3lU1BCxgx8KHjc4H8JosrOGDfYZw985ZNdHvPz+3LQhMF1sgUzxg+26oPW&#10;Vz7RZcaYQd8OHj/sw6DxQxFMcIMIrS974Cuf6BI41n9t4IThf5bSBtHPqvqU1lc+sSVkxCD/wHGD&#10;3g82WAdfU1oftL7yiS0h4/13CtaQCUMRMM4fgZ79oPE+aH3lE1iCxvS/PXDckH8PnDDYYJXCqmMh&#10;kPD6lNZXPnHlMT+/L4aMHxoXMn7InwPG+yPs1uEehR1CcLX1BWK+8gkr04b17EQv2xRIdVUApg4F&#10;yxqY0srT+qD1lU9YCRw7MEpWIETjDBSAceusgcvV+qD1lU9UeXtov/7KEkhlpa7aClilukImDDfl&#10;9UHrK5+kcl3I6EGhM5TaoneVj5WyBk+kwjIgM4ugcz5P6yuflPKKf/cugWP9y1w+VuC6KqUNILSy&#10;Cz5ofeUTVQLGDHgqaOyQf1OwpSyBqpRWtsBB7AKzEB+0vvJJKCF+fv8QMHbQ2eAJwxA6cZhHUZ3K&#10;qs4Y649AU1pfj5ivfEJK4Dj/V2eM9WQKvMCymurqNQOxYO+gGV8g5it/7xIyZEjn4AmDC72gug4E&#10;B66UVSB7u3C174PWV/7uJWDMoEeDxvu/H2Bq6lT149AGTXDjDgxeH7S+8kkogWOH5JhvJZgaN2s5&#10;WW0JLRUYIROVt3UQ+6D1lb97ocL+wBSVoEpNLT87fpgpbqj2BTPV1rIGfO2bI+Yrf9fyip/fP84Y&#10;53/UFPRj1TtLIUT7BFm9Yho4Y1ZBx3zQ+srfqwSN87+f6npJtsDsgUEpNZWHdT5WqS4BbINnaBU0&#10;FsHXueArf7cSPN5/TejEoaaiM0xJqaKEV8BqP1igeqCVypriEtoAH7S+8vcogUN7DqWq/kFgClzr&#10;shWo3rQW9+Vnta9rBG3YrVRhwu2D1lf+5kWDvING+e9yHQauSmlDCG+wqikrq7MClkEwi8DXToV9&#10;0PrK37hMHd13QtCYga0OTn9MHzPIxhW4zgNlD9wIL2cRCKspr/O9IbzOB62v/M1L4LhBEQy+/p2B&#10;mLMABFJBlsBU1dBEW0nGlFXHeI1d56ANmeiD1lf+hmXq0E7XTx/rf9Gm0Bio3lm2LntAv2qAmjWw&#10;a7zVXSOofQNmfOVvWgJG95/nVU0prfbV/CszYAO+ZRGkrKaq6h1zftasg97Da4J80PrK36rMGNN3&#10;AKHrsGwAYVSPl3ecgetUILimusoSKMX1MVgtaBsKjQQLGOWD1lf+RiVojP+0gLH+/+rSWw5QL5BS&#10;XR3Ta4HpINZxXeeglgrTWvig9ZW/WbkuYIx/vjcjYN5V3bUetTXLIFU1oN018rrOLrjrvBkFn6f1&#10;lb9JCR0/6Enzr4KR1QHoqldd9TwFb7ClY4LVgjTv9Z7387wPWl/565a3B958Y9CE4X9wD/nwquoQ&#10;6wlTh4KOGZwTPdB6MgUaX+u1ELreO9rLB62v/NXLjDEDng4eN/jfFFypmVce1rIF8rEEU4AqOOM1&#10;Bq5ZBh4zH2vVBW66zg2q8UHrK3/FopW8A8cMOkI1tTVmXVqLQI4d5EZsKciSmkpdec7ZA4+yThDU&#10;BqlTY24NWp+n9ZW/ZgkZ7X8HldKel+CUlsoqL+sdvaUgTNAKRs9Wx833TnKDwQ1qvkdAa983CNxX&#10;/qqFEBa7ni/XzKsbVkC6HK1GeAlMAeuZB2bAcsvzyjB4gXXvd9D67IGv/NVK4MRB/6QljQSb1NUL&#10;p5p7ZQOUFQj2dOOa4vK117tqX9DqOm+PWSi3Zhd89sBX/hrlFX+/fyR8W70AeqHV0EKnmP6YMcbt&#10;O1h5jQ1LdNeF2IIdpqpWvdkD38wFX/mrlemj+g0LHOvf9lHnAOG8pqYO1tAJw0xBLa1ldkEw8xrt&#10;8/x0XSdrIcAFLo+5QMwHra/8FcpbowdsUtpKuVlr/gWtmvpxg1wTTzgNUg+Ilv7ivgCfTgX2zhUT&#10;uBagGcje7IEPWl/5C5fwCQNG22wDVu9QQ4OOWy94UtdAgWlw8riuIbSC2GUaPoLdsgZ8rRyu2QWf&#10;p/WVv2Sx5yVMHJKkZl8DuxVICUazBQafg9b8rUBldarKrawBr3NAe6yAYL12nQPZt2qir/xFy9Rx&#10;AwcTuNPeLlrN+dK+qnrCdEzgmkXwgKjjprI65rEMZiU8571V8Oq8L0/rK3/REjRhaEAwI39LaQk8&#10;AWjAKRgTiHommFPQawos9ZW6smoroEMnDjfAvV7XLMLYgXwvX/ug9ZW/VHl17I03MXh6T3CGTPio&#10;N0vwWQqL4AUTRkGo4wasQPXYAHU4WD5W1/P1tDEDDFYv3M4i8Fqfp/WVv0QJ8fP7QuBY//kCNIzV&#10;q6SuiXc2wXlaV011PaqqAEtDE0MI9LW0GKt5X53n+5xqO8B9ntZX/iKFPrMXga22HjCpowcyKaNX&#10;ae0BIAJYWwVe3GrxDV3nzTJoGSQbm6DzrG46uUD2ZiF4zGcPfOUvUYLH+T8dPN7/X6w3i2AJRKms&#10;d4ys19/acS+0praCVgA7wL22wau21zomPMcsy+CzB77ylygh4wafki3wAioATRUt7eWFVsAKZp2X&#10;XXCWQWDquNTZqbEXUE83r73fgS1offbAV/7XJXjC4Gc1WktgCi6njA5a683SPqtg/KjKJrhgzWDl&#10;dZqp4M551FjnPr7VeXlcH7S+8r8peo5t6PjBFepIEFgCV1mAa9B6gHX14wDqtWv6pbxSWM261XkL&#10;0HjuI4jde65lHHye1lf+NyVw7KDHCdUfnAVwaStLWem1BzYd8zbvTkW5HcsqYAWhKveVGVC1Yzpn&#10;73Gf4SyCR5F90PrK/6YETRyyJ+xWWgOCKjXVmFcvwDaL1qrU10ErnyoQne/1AMnzDlwH9EfduwSb&#10;amt5X8tKeK7z2QNf+Z+WoLED7w4lsFJWARvOfW0Fm2D0gmt2gfve3i1Zg493LjgQXb3mZXm9wXvt&#10;HK/XMe77lNZX/kdlyh29vxo0fmCJsgPOEnjU8Vq2gLASZimsqmD2Qis1tWyCXts5WQPnab2Q6rPs&#10;8zyvpeTKHMge+AIxX/kfFQL7cOgE//dkDUxpCa13K9g+sgiuW1bQ2rgBAqiOBCmn1/M6ZVbTL3sg&#10;Vdb1zuPqsaM67sB1jx/1Ka2v/I9K6MRhqwjln5WbNUW91RN8cV9bL7hOLZ3X/bhyuuffuiZfgKqq&#10;6b8G7bXqQHUdEc7jhowf5oPWV/57JWRon54EyTIGBqvU1ZRW8BEsj2UQiHaNHtLM11qLVuetmddW&#10;0ApIgeiB2sYW6L38LNe162yBwJXSKrcbMMqntL7y3yzBE/0366EdLqJX8y+gpIqCy0HnnTaufQEp&#10;Rfb6Whs/y2OuF8y9x6nsRyO+Pl7ldTWYJmDMQASMHoa5jzzig9ZX/uslaNyASaG3DvmXkFsF0mCE&#10;TXJQumBMvWKCWMo63CkvzymroKqgy0AniE6F3XsdvOrK9e4TYh33XK9rlGUImzQOa555GYcXJfqg&#10;9ZX/crkueNzghYToz4JJ1iBU0HJfyivYnLqyKjdLdQ0zgAW1g9QNkHHK6jyrjg8zvyoFNgvAz9Fn&#10;GLzjBtEODMHSH/8UB6Pm4WjcShyLX+2D1lf+a2VK795fDZrgfzx8EkGk0qoKVimq2QJtCZspqqca&#10;sNesw0cqa56Wx7ye1QIuAW3HPNeMHoiIOyZg/UuvIj1+DVLjVyGN1Qetr/yXS8g4/0ipq0tzSRU/&#10;Xgkm7YK8rED0QusqwdSW6mv7BNIAltJ6t6zyu2YLxvoj8q5JiH/8ceyhuh5LWIe02DVIWbISmYlr&#10;keGD1lf+K2Xq0D49GUj9m1kCNfkeWL1KqyBL4EpxLXvAfW9PmPOuUlQXeLmcrM7JCsheuPPeoCv6&#10;kQdwcNYC5KzYhKOENT12NVKXrkZW/GrkLl+L3GVrfdD6yv+zXBdy6+AAAWdKK2A91sBlERygqgag&#10;pxqwHrgNZiksr5F31cguB63r+g2ZMALRDzyATa+8htTFy5GZtB6ZBDYtbg0y49chN2kt8pdxu3wd&#10;CnzQ+sr/q4T063dT2IShZU5lBacHXtbwSSPsmMsauPMGt+27gTSC1joTeFzNv6ksj6sjIWTiKMx9&#10;6EG88+JkZMatQBbhTFtC70p1zaItyCG8eSvWG7D5SWuQl0i1TfTZA1/5f5SQ8YOfCCNs8rLOzwpG&#10;KSjBFMhSWYOUEHp8q6ku32OV19ozbwWsp4beNgYx3/se1r/6GlLmxyE9aR3S41ZTVVchg1YgI24l&#10;sqmwOcvWIIeg5tHL5vOavISVhNaX8vKV/0sJ8fP7ClX0hFkBgemF8Rq0TlXlU+24VNSUVHlat3aB&#10;ere01Yzb4PEjsegH38bWtwOQGrsMKYQwlYCmLU1CBtU1O3GNAZsrhWXNlbqyFnBfNTd2MQpmTvZB&#10;6yv/50Iv+rKGHyrNJSi9auv1s5b+MuXlsUmElNcoIyBgDWTWyNtGYea9tyH2xz/GtjemI3VJIlII&#10;5tElK5CRIM+6CrkJa6msUtW1yFtOYJdxS0tQQGDzCXJeXDwK54cif9oPUDB5rA9aX/nPS4j/LTeE&#10;3To49SNIHaARApT7zru6fQere0Cz2YNbR2DmPbch7ic/xMbXXsP+6AU4RlXNiGfTz5pNWLMJaq4g&#10;pY/NpcrmJ7L5575qPqFVzUtYhfxF81AQ+CSKJt+B0qljUPKGD1pf+T8Uetn7aAc+DKeCeoMwwRth&#10;qus6E9TjZb1ehDTizrGY89A9WEpQN7wyGbvDo5CyJAn5qzaaomYT1sKV79CbspmXR6WSSlFzqKQF&#10;y9eiSJ6VapuvDAF9bEFcHIpmTUbBq/ei8OXRKJ1yK6EdS2hH+aD1lf+8hE8ckqOxBUpxharTYJw/&#10;gsf6c592gU3+rHsnYcGjDyDhpz/B+hdfwK7AYBydH0NAlyMzcSWy4lcy+neKKSgL1ewTzPzE9Sgk&#10;sIXLlBUgpMsYaGkrK7BcHjYBBfOmoTDg+yh6dQwKJxPUqRNQPHUcSmeMQkmQb2iir/wnZc7D93x7&#10;7v23sYmfiFkPTMJcKui8b96HJT/+ITa9/Htsf+st7I+MRNqipYSTnnTVBhSu3YisuOUMntjUq3lP&#10;oFqu2EBgGUQR0AICW2TpK6qqXhPkvPjlVvO5X7BsOQoXhaEw+McoffNW2oGRhHU8it4Yg+K3xqI0&#10;hGobMAQl03xDE33lP5RDc9d+/eDMeXv3hc0imHOQunAxayxSF8eZguatoEquegcFq6ScbNo9IKpZ&#10;12spZoGaeFbLr0ppCawgLdBrqa4dV96VnjWRFmL+dBSE/Rylb9MKvDAcxVPGc38cSt4ejbLpI1AW&#10;MALFbw5HWdBwlAT4lNZX/kPJW77mzpzE9ZfyV2xEDsErIqBF9KK5hOwjGNdTNamu3DcAPfDKoyqf&#10;WkTlLSDcBQyuClcKVNkAwsrPyZPCJq1AQXw8ihbMQEHwz1H8+ngUvzQUJa+NQdlb4wgqtzNGoyKQ&#10;avv6MCrsMJQFjqA98EHrK/9JyV+xNl6QFhus9J+E0wuotgJR0Hp9qaoU1AGs63iN4CXkOiZYnWel&#10;qi6JQ/7S+Sic9TIK3/42il67jVaAijplLMqnjyewY1H82mhUElipa+m0oSibNgzlBLZk+mAUBxJs&#10;n6f1lY+XwjVr+gpYec8i86JUR4JaLGgVVDHSLyKUhTxvXpVbwVuQ6FRUQMsKCN58ns9PWMnPWIXC&#10;xZHIC30BBW/9kNH/wyiZPIZ+dTRKBOwbsgJjUfbmSFoAWoG3RhFYWoTprAS26K1htAms0+lnDVqf&#10;p/UVT0FIyBeKlq151yBUc29KShgNQlaC6bwpK1/nSWWXv4OS5RvZ5MvPrkRObBwKY2NQODcMBdFT&#10;URDxPAoCfoqiqfegeDIBfXMM1ZWq+Rahncb65iiUUl1L3h7FOtxsQCG9a/HbvEbgThuCIoJbKtUN&#10;HOyB1qe0vuIpeUmrRxavWne2yJSTTTuVs1BNvHwpYZXKGrQrN5rK5iUsRxFrzqIYZM0OQH74kygK&#10;/AEV8n4q5gSCR+V8azBVdBS3jPynEVB61IIpVE+qankgLcAbBJWKWxFE7/rGEHpZeVdWelf519IZ&#10;BDaIKhswlFtWqm/JWz5ofcVTSlasC81fsebfC+g9C5erh4rBUsIyFCUtN/UsWDSbgVMQima/guKo&#10;51AU/GMUBTyKwoB7kKdmnupZKgWdStWkipYFjCaYBDWA8JpyjqBqUj1f53Yqq7IBb3H7xghU8Noy&#10;nqtQsEWFLbWMAd8r0HmcwRdvBsHOz37L17ngK55StijiUsHc3zNIehoFkb9D6cxfoiTsMZSE/pDK&#10;902CdDfK3p4kaLglnNrOYKQ/bTSVlUoZOIFwjaf3pKpO5/EANvuET+ooCIsF37SRhJD7BiahJdBF&#10;9LGlAp2fJ7tQ9rZHlafzM6nSpXyPQc9tyVtS5BE+aH3Fz69qRXRo0fRHUB50B8oDJqBixgSUC0iC&#10;VD6d4BAa5UvLBRKBKjMwBRSjfsKpFFUJ4S2x63iOUDvwdGw0ChhIFU9n885rygWifSZtg0Cmly15&#10;g2BOJcBTeAO8MQ75VOJiwm03hmDmd+uzaQ1YfdB+7svJIysG5r7+yLnS6RPpLW+l+o0ntOMIlnKm&#10;Y1A+lQATwnIl+qV09Kp2zoCUMgosQqrBLARMMEplBWZ5gGAmjLQApW/w+JsEXJ/51jjWUbQXUl3B&#10;TOUlpKUKxgh7MW+OYkFPiyCboWyCdTLoxgnwQfu5L6XznnylZMad/1YeNAmVwRMMktIZVERTUALz&#10;tnKoBHSqgiCPAkpNCaU13wJVzbq6WgWaKTEh5nkBXU5IlXstfp2f8QaPE9ySN/W5/AxlBehVKwKH&#10;8zsEJgO0GYScv6WYsJcR+rIZzhpYEEZ4fd24vuJXHPhoQXnQ7QZq2Qypo4CV95TKactKkNSU5785&#10;FIVqxglqoZptQUeFLZvqFFSBWBmDMCmsvG454bRjbwlSwku4i18ltK/zvfKxApHWgepp8JqK86Yo&#10;DLyb30FoaVPKlKM1dde1pto+aD/PpSjin58sV4AlZSScloYiqAYrQSqZNozw0RJQAQvoSeVNC96g&#10;R52qNBSvk7q+TmDpQyvfpgcmwAqqyszv8jO4X8nPrpA6C9g3eX4KIeZ+6euCXKrN7+X5cqkoX5fR&#10;J8t+FE0dTXA1WIaWQTcIIS5m9UH7OS6H3hjz9fK37jlTTkjKLNpXX7+gZTNOlbRUEyGpmj7WYClk&#10;IJT75hAUqZkXyFI/Ait/WkEVLSOQUlTbF4iEuoKqa6+pzuUEXMpbwWsq1V2rXrHJshb8TrMUI1Ah&#10;28F9BW+l05RG43cR2HIFefwNlmHwBWKf31Ly+l2/LH19/L9WzZhICAkP1bEqkAGYgBQoGrsq2ORL&#10;FRBZEy0F5nlBTX9aKeB1nApczfeWEHQpc6WyDzyu9+saeeJSQlc9lcEegS38PSF8dTyDPHe83KyJ&#10;gjD1hrnvUSBWzhtGmQvLIui1wevrXPhcls2P+X2x7M3bDlZMv42gSDnlXwmNwKEt8NoDAareqgoG&#10;Q/KdUsPC14dTbV0GQL5UnQD2Xkb+gkrKXGog0z7ocwUmPW+FMgdUZvPAeu9rVFqqdhn9cgntQTHB&#10;13famANlIPS7CKzZFnU0KA1mautT2s9lKZ02ZkjZtPGEjipIlVN3abkieAJaxm0pIS0LUkCmDoCh&#10;BqxGXMlzyhYoC1DCgOpamopBVHmQ4BWsygQIOvrPN+l9FXDRw1rGYIYDtfgVQkt7oPSYMgKF6vHi&#10;d6rXqyRQAMu/eoHl7+P3WCZDIPs87eevFD438UsEKKuU0JarB4vqJVhs+J+NWyWoAtdyoqOotAqq&#10;CKLOESKNxLLMQjAVkUCXBREoey89sKBl0y5Pqk4DeVt7zebdUl1Keb0hxR2HotcIo1JmfE8h35s3&#10;zR9Fglafw++W1XCw8nfI4zL4K6XHLfd1437+StHU8T+sCLqbMCnAYlNN7ypboPGrUlvNDtCgFXla&#10;l0d1kFrwRdXUAJayEI24GkLAhhjwgqtc+VQppGAjePK57n18DxWyXO9VaowBWwmBdWMU+B4Byu+p&#10;CJRSE1iN6rLBMlR262xgtawCzzOo43t80H6eilS2LGDiujINuA6g6tmAFkLhsQYCxZSW21KpKNXV&#10;xg4ILo2+CuXrYAHrT6X15zUCV5ALbgHHLQE0jyuYBSR9aREDMnU0uHytmnvumy3hccsBawSX+4xS&#10;G4rofoN1aMjXUo1d9oCf54P281Uq3xzRvWzahCtloeOsWVdyvyxEABEa1vJAgStgqHyhDLas6afq&#10;hhGcEMIURFi5LQ8dTGiHoIIWQe+x65UBMHvAY1RpU823tM/3UqUL3qA/DeSNYsorQOWfCaJywfLS&#10;8rRSZ/0WAlz0tqyH97fpdxHuIII8zZc9+FyVgrfGbSpTakoTBAVbsKB06S0LvgSHFFXKq+Za0IQS&#10;rECCI9sQQhtAtS0JGuhRZ13Hpp9Ka50SCpz4Ofo8bZ1S8/PMK480C2BqrM4HpbUU1Ok1rxewDlrB&#10;K8V3n2sqzGOyERao+aD9/JTMV0cPLQoY/+8aiF0WxiCK0JUKNlkEKZ4gDRmLcipvaRBVM5jNtxQw&#10;RNcTwnCd18wBKaDUUWBRcQmksgsGqt7nafJd1XdQwanIFQTcAivBLWuirl79FgIpKHVTuBtnOArf&#10;kDXRjTTcTbehetuYBx7zTWz8nJTU+/3+oWjq3XGloXejYMZdrPehMPz7KJ79cxREP4WCuc+gcMHL&#10;KFj4GgoWvIQibov5ulD7iyajcCH35zyL4ugnUTT7Fyia+VMUR/0AJZHfQknYw4T6PtqJuwjtJEI/&#10;kbZhLBWRSqm0GcG0nC2V0gIpU1fCR29bpC5au3EEJ+GeMQTltAtu6g2PvTnSpucUvzXK0meFr/u6&#10;cT83JSfk+f4FM6efLogJRcGSCBQmzEPhigQULE9A/vJV3F+NvIQk5K9YhYJVmiq+msc0LVz7a1C4&#10;ShMZtRLMSuQv4zXLl8MW11ixDPmJCSiMX4jCOM1smIr8uYR81m+RH/gzlAQ/SAAnoITwaVysBWAM&#10;qJS6UjaimBAqQLMgTGrtCeBsnC1hLiCwRb/n9a9rbhnPvcrtZF/K63NRClateqVgxUrkJcWiICkB&#10;RdzXIhkFSStQuGwFChJXIC8+zoEbTxB53LasBQQ5n8dzExJ4PpH7PKb3LOd7CXxBoqbnrEWB1jdY&#10;ptVlWHkTFBLqgrhFKFocjOJZVOngJ1AR8kOUTL0fRVPugGbh5j8zCgXPUnFfUg/ZWBt4UziFIE8d&#10;a2BXBIwVpLyWYL9Bu/IqYX/ZB+1nvhyZuaRTYdLyK4Isn7BJVYuomgWa3p0gaLkvSA1AXUOguS9F&#10;Fbw2ZyyJwBPCfFaBXZDk9qW2doznNa/MqmeOWZF9j5R6LfK8Kp0Qj9wl0baiTF74s8h7+4comvYI&#10;cl+ZgIKXx1FRxyH3BdqAl8bYDIaiyWOQ/gSV94VxyH+e8L48BuW+VRM/8+W6/MQVs4sIZpFWiDFA&#10;CZXWIli2llBptcI1BJFw8pyOF8guCDYpZqJgpD2wfQ/QhNG7r88S6Nrq822dgwT3+Tom1dXn5PF1&#10;ka6RAmtZJKqy1kMoIMQFcQuQvyAIBZHPoDjge1TY+1H2+kSUTCG4rHnPjUThs6NQ/HuNEhuPgslj&#10;lnr+bb7yWSyZS5b3LEpaXVGUpEXfBCIrm3O3roH2WQUs4TRAPUDne44Vaq2teAJq9kH+lVvW3KRl&#10;tjUYBbneL0ipuAar1pXV9+hGSNLNoJtlpSl8oSwJa5Gg98JNkPNpWQrilzDoC0NR9GSUhfyEPvdB&#10;lE27g7ZhPAEeiYo3x2Hvz4et8PzzfOWzWIoSVz1ZkLT6XwWtBVUC1ZpsLVPkINV+Vqy8rAc4D8CC&#10;2zxtnFPJPIOXNsGgpS3QNXZc3tetfpgXJ7D1uU7R7Wawrds3VU7kZ8p22L6DVvDKjghm9zv5XXGL&#10;URTLgHFhIAqpwmVBP2Kgdi+SHhnkg/azXAhsvTX1qiu0auGaa0txyh7kCRiteiil4zmBo2O5BCpb&#10;asp9rWwoMLPj45FjwRgV1ryuwBRgTk3zBSPBlzrLL+fF80bQe7mfH8tzhDaXYGsthY+g5fXy0h5w&#10;FRQqgCtM0nt1HX8nf7vdXPz+3JgIbJz8jA/az2rJj6PKEkYpVz6bZVsITv6VIGg1xGwClbkkAWlL&#10;YnF0zhzsDQrA9mlvYMfUV7Hl1eew/uWnsHHKC3h38tPY+NJv8c6LT2LDS7/B9teex7Y3fo/tU1/D&#10;nuAZOBQZioOREUhdFIP0pbHIiE1ADoFUzYsXkPz+RH4/LYPZAYJtHlpge7aFtAoGr7YEVAuEFFh2&#10;g/tmVaTgnmXvV6z1QftZLNVr1nTKTVpVlCcVXLEOeQx8cghw2pJ4HJ49B1unvoVVT/8GK37xEyz+&#10;wcNY8OhdmHXveETdNRqz7h6FWdxG3D4cEXeOQOTtI7jP7R18rS1r1J2jEck6895xiH5gIqIfvh0L&#10;vvcglvz0e1j1uyew4fdPYytvgAMRkUheuAjHFschl3DmUllzCG+eVJo3jY4VEuL8OMHrrEkubUgh&#10;FbkwUapMaKXGUnzambSFCUien+CD9rNYcuNX/ih32eo/5rFpzSG4h+bOx4ZXfo/FP3wUc+67DTPv&#10;HItwPU5pgj+iJg2z5yjoSTURtw0nlMMR5QFUy9fbce17ntIYedsIe96CPe1Gj2XSA0Ps2WFDEDzO&#10;PUE8jNfMvH8C5j18J+J//n1sfPGX2P7WZOya8SYOzAy3hZrT4xM9EBNUVrMSBDg3jn5ZxwxkBW3y&#10;urIZq5Clp5AvSvJB+1ksecvX7sziH3xvaDjW/u5JxDx6L6KljAKSAM68g2p5x0gCOowAj+Jxqult&#10;gpaVwEZSYbX/0aOXVIcY3BH24JAhhN6du/bgO3temHugs558Y48PHa+HigzlZ1GhpcoPT8KiHzyA&#10;hCd+gBW//Wfajaex5a1XsY8WI3neAgaEy5FDayA1NmWm6mYbxAz+CHTW0pXIjF3lg/azVgoT19yT&#10;PHceVjzxGObdcyvm3DEaC+4di4X3EZq7RlmzH83mX/AKwqjbR2IWq/at6ZfK3qF9qa8HWu47eAnt&#10;x54jZtBKgfXkm4l6TJN7aHPYJKrxBPcIpzDPQ/Bm2AOdh7rn447Rg/DcM8fCbx+FOd+8AzE/eRSr&#10;n/4ttgS8jeQ582gp4pFFm5BNlRW4ep5DJsE9FutT2s9U2fzYY19OeuzHWUseuQdzqaDRd44kuGMw&#10;lzX6bsIphTUwnUeV4kZSUVXtSTaEMPK2oZh953APsISKoIab6jqljRS0OsZqT2wUtIJX6kpoBakp&#10;L+F0zxtzoApc9wRH97A8HQ8cJ2sxzB72rEfqh+pZu7ePxawH78TC7z2MhF89gXemvI7DM+cifUkc&#10;gzyCm7DCB+1nqcy6fegD8+8adWUum3epqgF7r+AdgTl3M8gijPKtMxlsRRFoWQABPIvqq0fg67UA&#10;nkWlvaayH4PWruFrHQ+kH9ZWx2UL7BH6BNcenc/j9kxcA1l2wT0szwuunkIeJFh1jq9tO16Pz1cd&#10;Yk8qnz7Gn/t6ejm/4+5bsfCfvkM78QIOzZ7rg/azVBbcOWL5PAI5l3XBvWMwm+qqqv1594yggkpp&#10;CS2BFYyz6GulvjO5LzsQwSpoZ1OFBaF5V8FLsBRsCXhBq3POEjg/K3gNUlY9Vt+e4OiBVBZA8Nkz&#10;c/kZM8b527VS2xmCktdJZQXrR2pMeFWp1LoJ9P4A2guBHnrPJB+0n5USPbTT9XPvHv4vSx8YB4E7&#10;k4AuuGc05twzkvZgBKEdiTl3CVrCeheDLQZHXrswizWUMArKaJ6bRWj10LtramvVKaxTWlaBy9dh&#10;t8qzKjBzMMsiOPgEL7cC2AuloOMxF7gNN2DtsaQC1Qu5rud2OtVb4Ho/y55efutIfb4P2s9CCfHz&#10;+0LM/aPWzKeqLryPgdc9sgajCSBtAffn30twzdMOpy0gpLQJ8rSzPMorkMMJrLyq7IKCMW+6y1ul&#10;qpZd4L5TVwepgBLwzgoIQgeYQPVCaEqr93jeaw+BJsBST+d5hyBAz9bl8UDuB/KaGcpE2Oe78/oM&#10;vccH7WekzL5jxG0x9418fy4BXUAPO+duWgFWB6xeKyCjVbiLPpaAzvFkEeRVtRW4AsplD1xwZqBK&#10;abk1cAWpBV1SWoLl8a5SW8HlgFXz77bXFJbX6ZxglNoaoIJV/pXXaV8eVsDqieczeD6MXjxgor+B&#10;LmhlI1SdP/ZB+5ko0XeOnDnn/tF/nnMfveu9ow3YmbQE0VTYOYR2Lo/NIrgzCe0s1tkKwghqpABV&#10;uov7VqmwAlT7Uk9r9qXABNMB6gA2hSW4wR5gBbbBK1CtKiPgbIIBy31TXykpARWYBqwBzWsIsI4b&#10;2HyvU1q9FtjOJrhz/B0TfKO8PvXlMT+/L0bcM+zkTNqCKCprJOGMIJTaRglegjtTx2kFIpTKkroS&#10;VuvlUvBl+/SlVNVQZQ14TMAKlFAe01ZwSnV1jZ5KrtdBUleec57To6zcBuq4KaKOua2aekE4g+dn&#10;EEJdYzaA+wGmvk519X6prlU77z5Dv0HXBdIH84bwQftpL+H3jQmJZNMfee8YRBDOMMKqGknVjeRr&#10;gTyT+xGyBoTY4KW6hin4UjaA+6ECVYpKqMMIdShrkMCVekpFGbSZ8hLYMNZAZQhY1ZwLtGBuTQ29&#10;imrAeZSV0MmvGrD8jgCdE8DcBtBKOHj5GbIL+gzu65ypsccu6PgMD7xB43z24FNdIicM6xF+76ir&#10;kbQAkbQAoQKSwIYTYlUdi2I1oO+WEo9GuNSWyhpOaL01jGobQnBDpLT8DEEcRMCkqAIzhFWJf0Eo&#10;IAWzZQdUBbZBJRg9zTi3OmawEUavck4n1ILSC62OB/J8gICVRRCwPCbVNZilyPx8XWtKy63P0366&#10;y3WR9416O4q2IMIDaKT2qaphBM/U1+AlrFJaKq4DUqDKx3qgpZUIvUuqSzDvJJT0tVLdYKqrVDaY&#10;yhrEc2YJWOVdnSVQ1sCB7O3hkv80e6BrbV+AEjqD1G0NRA/QAWP9DVjLGghc+llBO12Q87XZDX2O&#10;oB1HteY+P9cH7ae1hNw/4hszHxhTEEnPGiE/K2DNFni2hFX2QNZgFoGWNZDXlS2IuMP53jBBTZDD&#10;+DqEgJpNULqL0Aax+ZdFCL6NMMka8JiqeVtCaUBLhXWOr01hpY6mnl5VdNtpUliC6Zp6HXOK6015&#10;OTi1pfXge2UhnC+WxXCfq04Jn9J+ygv958NOXUchguAavB4PG0b/KiugY6ECWPZBgBJcswYGL7e0&#10;BaayhFWghlNpbXCMlNbAdIDKHui1gW1VQZq2bjCMswpOFS01pUEyhE6AWiWIqgJTAFreVqoqT0uY&#10;vamwQOVhTXHdawesR2ntPTrng/ZTWULu7/INgtho6no/m35uBS/9rQEcobEFHj+ra6IENaGVAgtW&#10;qaT8r9kFghtulsBlC5RRCOU15lsFrSnpR9Bqq+sMVgvIpJBqzh1cAtCCM2/92DF51WvX8bUCNPO4&#10;BFWeVbDbec81TrVdymsaVVmvfUr7KS1R94x8ceYDY0F7wDoWkQRX1YA1KyBl9UBrQRohFtiEVkBG&#10;3OH8bbgCLx2j2soGKEhT9iCE10hFHaBOUT/aZ7XgjK8JreyCzlkKTEpIsAS0qaVgly0QhDov7ysQ&#10;eS7kVgeoWQbBTEX9yCq4m8D7ORaIsYbqPT5oP30lZMSIb0TdPfzgzPsJK6GNErBUWe2bmiq1ZV7W&#10;gSuIZSNMZZWTlYcllKryr1Y96ipbYB0MHuWV0uqYKet/gNaN5HLVfKpnALiCLHdMW8E93Jp2vRa0&#10;glDnBefHwZxux10g5s0UGLAGvNRYx6TcPmg/dSXsnjG3z7pv9J9cAMZm/34BSjAFL6GN/P+pLGEl&#10;wBF3OrsQSUUVkPK1CsYs6CLkzscq3eXO6RpTXMLpbIIHVh5T75cBTFB1zAutswNOFXVekDrwXMAV&#10;JJXVdTwmtXXQ6rWgddca9LQKzvsKUAeuPt8+V9/l61z49JWoe8ccmUlQDUpaAymtVFVbpb7CGGwp&#10;CJvJ86qCWNkDAauOBQPWoOW+rIGUV4AKSMKr81Jhg9W8rIPXump5jRRWMJnSytN+DFgLnASj4NOW&#10;rwWgoPUGYVJM954h5lMtXcZrpcb6HgVn197P6732wXlefr8P2k9XiX5g3P0z7xvz7zPvH41ZBHYW&#10;QY0iwLPkbRWIqcdLQRjhVXXg8hplEnhc3bhq/s0CKD8rULVPgINoAaScyt16VdUFXgJWFkFwOWil&#10;pKo2oIb2QYA7aAUqwePWUlw8ZvlZTxXQ5l+9CsutINYxgSxfq14yXav8rQ0e5/HphFu526CJIwS6&#10;D9pPS5lyR++vUmF3O1CpssoKCF5WKe9MswfqVJA9ILSyDArACK3ORVFVpa6R8rxSWcFpOdtRDl7C&#10;pwBMSqvOhWvAytNya1Xn7LiCMEHrVFi+01SUgClgEsTmQ7nVvo4ZzDrOfafMbmiihhuaPdBnEFQp&#10;q3ffqbDe60C3AM3naT89ZdaD48bOemBchxRWsM6W0kphpbSEUp0IkVJaT042wrIG8rXqwqXX1XBE&#10;eVqCZ50L6g3zdDRIhb0qqyp4LdVlVaoqOAka6zV/y31vF69BS8CkpAatFFXHCZzg1THbMlgzmE1B&#10;h5vN0GBwb5BlgZi9341Z0OfIx6r71w2Ykfr6oP3UFKrlougHx5pqClyB6VSWKmqqShB5LJxqGybF&#10;lY+1yvPaUoFlAwxYWQKCKdX1elhlCKTAFpDR2wpWbxAWzGMKhnRMOV6DR+cEMo+bj2X1dtF67YB3&#10;X027Rmg5xdVxpa5kAZRxoPJy+3Hval5W43L5+doXzBbU6bt80H46Svjtg4eH3zfiw+iHxmO2gUt1&#10;JaimsArKqLLKINgYBGULZA88uVmdu5ZJELRs7gWqAPYGZqoCUsMWbRKjUmBSWFZtVa1Jp3q68Qgf&#10;A5pbb4RvTTn3XfPvjksxvQBfg5bv8cJp0Bu0nvQXj9vn8T2mtLfSM+u9Bjg/1wftJ79oKk34PaOW&#10;z36QCutRWgVignSWxhVIeT3QatyB5WRpBcz78rVddz8tBYMxDei2yYmyBaxSWrMN5lsdtAa1wLUe&#10;Mg+8ApNVrx2srDwvgPXaYDL/6dkXpB5gdWyaBrtIbWkLAnjMPKrV/wC7930857INrnrtgQ/aT0kJ&#10;v2/k8Kh7R542W/DQOAepAjAB61HR2QLZgB3p2VJZaRGktpb28iiwswcC1gOu7RNeT15WVa+VFRCs&#10;luYyaJ2PFaDmV1U98CqIs54vwubtKLCm3PNaoFmgxf0AQuvsgYM2QMDadU5ZtW+KqvdZlS1x1sB1&#10;ROh7fNB+4kvUPSMDBOrsBx2ws6magtSA5L5XdZXy0r4NniGkM2UPuK8BNJYCkwLTDiiL4CyBB1pW&#10;p6yu2jmqrdTVmyGwNBe3Zg8ErkaAETR177quWgenFzaD1bP1qrTZBM9xqarAt/G1BixB576OeTMR&#10;H1deA13B2wQFbz5oP9HF0lxUWSmroFUgFs0gTNBGC2B14xJWr01wwBJMQmw+V9ASVuVqpbiz7hvr&#10;FFZKK2DvVBaBKmuK6vyszWrw5GWVHRCkqgLaAi9Wg1hbA5nHDDCnhgLOsgoETQptIPKY8rayBlJO&#10;87iC2I4TWrMOUljvIh0fqbQXcgVzzkb4oP1El4i7hgWrm1YQRhNaBWEGMAE1dfXYBBs4Y71i9K2W&#10;q5VNcN27UtlZyiDwddDtrjkXnMoQCFADmMrqhdYmMQpi7gsYU1K+lrp6QRWIpqR8LUgFk6rXw3pf&#10;e6HVBMZAjUHwZg0M2o/gNQtgwEtpBTH3vR6W7/GC7xTYB+0ntkTcNmZA2N2jTnm7auVnDdoHBKsL&#10;tJSrNTgFrWc/wtJd6lxw/lY2wflaelp1LHi7ctUzpvG12nqglX81oGUPPFAagDynqq5ed4yVADkb&#10;4Dypg1UAuqbf7RM2VrMBNkLLgaqtNxdr/pfXaOvAd3CaNTAFdgruHXTjg/YTXGY+MPo3kQ+M+pcI&#10;qqd5Vw+06kSQwrruW6e29lqqSkBlD8IJraXEzBqoqrdMnQueHC1tgcFqA2hYDVjCqurxtLIAlhGg&#10;WqqHTAorYL0gCyy9x+BWJfDe5txshWffBV2Ej8eklgrGpo2XijvVVbVp46x2vUHr9u37aVXUjeug&#10;9kH7iS6RD4zJt7GxauqlovKyprqu2TdrIGilqAKXxyxLQPXUvpRYlsAFZITZm97yjPSyeWQWlCnN&#10;JTug6eEOWhsjq7ypgFXlcdkKU11BJaBoF7zeVtCaP1UVoLqOwLnxr2rSCSOv83YySGkF7fTxAtaB&#10;qjyt3uNNjQlQU2B9nuez9V2+zoVPaIl4ZPyTEQ+PQzhVNVLjZmUFzNM6tVXOVlYgmrZAuVsbi+BR&#10;W5fecgGY5WcFMD9H4ApYGzjjySBY5oCBmSyBLTYna8DjBikBcVtWqp2UNGgSgeVxdS64AeDyug5a&#10;2QIBqkEuXtugqeYWeAk+D7QGMF+r+9YGzvC8u16fwc/jMe8YBFNefoZ1A/N9gtantJ/A8vYjA2+M&#10;fGhifdTD4xHGJl3WQL52plJe3M55eIJHYUdh9kPjDVZ5XAcrodUoLymxbIRHcc37ClraAutkkEWg&#10;wjqlFbiyBPKyCs7cvgC5Bi/BVWeCbIJrpqmyBMrWn+V512wTSFNYqSEh0z5hF5T2Hl5nU2a4b0pN&#10;uDXD1nu9zb5V75eUVh5Y7+E5r9J6ldy37sEnsITfP+aJqIcn/imKQGq2bJT8rAfa2QQ2+iFPBoHH&#10;ZtPnKgizQTQWbLFya123rLMe4HkBbL7WAW2BmMYfKN0lpfWorXnaO2UTaA+kvHxtI78MXnfMABOw&#10;BqNyuNwSZh1zauvgVZMfdOsIt89julbe2NkG7zX8PG6d3fAGdYRUSstjukag6/sVhOmGsO/wQfvJ&#10;K+EPjd8bTmsQSWhtpq28qSwBX8960I090Oguqe0cqrHXu3rzsRrYrayAlDZaKs2gTPvaunOjbICM&#10;qgIzg5ZAGqgE0AutG80lq+Cqdd3KDsgmeACSAmvfBtSYN6VCCjyqqzX7nvNeG2DZAp6XRRCgNoWc&#10;W51zW3fMpb/0HqmrZvg6iF2vmQ/aT1R5++4RfcMfHv+v4Y9MNGgj5GepsKpS0+hv327qKqWdQ7C9&#10;+VkDVwpLZdb0Gg1PFMCCdpYFboJa5zyQGrC8IWyCo46NJJgOXAvSaB0sBWZKK4B5jO8L0ngDKp/r&#10;2nXQGrgEyoDkMaesDsJrXpXX6Ji8apBZABd06X2uI8EBrqrOBVNfqauCM36mg13fxff6oP3klJAR&#10;I74c9uD4jIhv3oow2oBIqqimhocp8pcV4GuprQVisguCVccFLsF04wy4FbRU1Nn3K2gbb9epF03n&#10;TWkJq0F5xzBPl64bjihALXMgTytwCa2te8DqXf/AUl8Gl3ttqTK+1jGvUsoGOM+qa3icVYNdBKuO&#10;ueWPnAX4+DgDQarrlZO1dJn3/VRbp+K8hpZihs8efHJKyMNjvi9Yw785ERGPEFoCqvW4ZA8UjClL&#10;EE1woz2DZtSl61SX5z2WwcYY0NfKv7oxCq7qtaA1tb2T4BFSeVoLxKigAllKK8U16yA4+VoTHwWn&#10;oNXKNLZPiAS0QPUu/ekUVSkwKaFU0amn1FQqbR6XW2/uVlDLNjilFbAElMdUvV3B3multC57oO+k&#10;2vug/WQULdcZdv/o5RGClsCGf1PQKuWlrABhE6A8J6UVtKpS2FkMypQGs4HgBFbeVR0K1nVLWKOp&#10;tnbcM/ZAgZfG0FrTL1iVSeBr69olrMrjelXXfK0UVZByX+Baz5iBKxV02QOXXfg4jC5I074NsiG4&#10;1ptlqilf61FXvnbZA32GA1ugOkWVnx3u8cee/C6P243gg/aTUUJu8+8d9sDYjtCHCKxSXaa0Y90A&#10;GPlR+VdZA6qw1x544ZXC6rV8rvWKCXICKmjNIjzAawizQUuV1RMZLb2lzgYpLRVX0ArUKE+Q5s3V&#10;2sAZwSmAPeBKIb1pMBvCyH2nwKqe9JYHWDdHTFkDLQ863PK1gtkFVax67dm397B6Jzrqs9zERqmv&#10;AjF9n475oP1ElJD7R60mtAasQfudSVDnQgSB1Vwvy9EyOJv9iDztaMLq7IDswRyqsoC1VBe3Gnsg&#10;cN1oMF5HYL3DGZWDjfLOE5M94HWCV17VC6a6cGUZvIGRmmSBrAyBQBZYAtbsgyAygAWZJ02lRTsY&#10;sBmwhF7dt1qIQ9Bq3/KusgY87/yrx0qYkjrF1da9VnXZBym4rvN52k9AmX7PiBGh943+MExQyRoQ&#10;ToFr2QM27QYjAZzJY7MI8hwPsNFUUK9dUPrLPK0gvzbKi95Wfldbj9JGenKzUlWzHbIH3s4FVi+0&#10;8q9SQa/aeoM0By0hI3AuUONrVjcdx4EoZdTWFPZa9QDMc87vEkRWDaTxrhausbKamTt9rKdjwTys&#10;A9fUWL5XyuuD9u9bNJUm9N4xsWGM8sMJoyktLUAY4QwnkLbcEas6FywI+9ZEG6I4i2rrunPVQ0b1&#10;5Xm3XpfGIbjBMW7sLT2uR2mdPXAdCRo0Yz1nd6qzQVPIBapTzvDbXArMBVuyBg5WLVvvxh8QHsGk&#10;asDqumEGqY4ZlOpwEGg6PmmEU1qqpNYysC5dqrHOawE6e5gIj9nnEkr1jH0ErVNgPaLUm/LyQft3&#10;LlPvGtoz5P6xzaGEKvzhsQijaobTAoR/y2UPBKLSXqaogtaUltASTOdpHbBSU/WAOXC10swIswxz&#10;PPbAeVoFdcoeEMjbhtAWuAEzFpgRTKW2vIrrBdVtXfNvwxU9ntZsAyE2pfUALBhlFWwsgrYET9AJ&#10;YssI8FrvuANvB4M6EfTZ3rG6qrYWgq4hzALZbAeP6fN03Aft37mEPjD2pVA28yGEKkyVEEYQzsjv&#10;3IpIHpc10GRFNf1mDQi0OhVMRXmtVHYOgzevDTArYe9xnnaOHed7Ca/BTFCdPRjmRn0JWiquzQfj&#10;sTAFZdfAVdPvtQhUWr5PC9UJLMGorY4boIKMW438EpDumPKugk5eVucdtB9fgcbANGugrYNSmQYp&#10;rUA3r6x9TSfndZbHHTfIB+3fq4RQZUPvG9UiaLmFeVqpKwOrKMJpo7vu1dgDQkdVnU2/O5vnzA4I&#10;Wta5PDaPlsH5WeddLXPAGn2fC75c5TGdk9ISXIOWsGqsguv9cnCquZe6KvCypt8DrgFKoOV5pZxq&#10;ps0DC1DCJxV0YApSwetVT9kJD6QCTk0/X7u0mXufgi73Oe691hFh+7ohWPl9LqdLtZVi+6D9+5WQ&#10;e0YFR9C/hhKoMEIbatCOs6xBFGHU4G91LKg3TDVKgRePe3O0cwxcqa6zCw5YBWJuWKK6cK0bV/u8&#10;1nyvLAHtgLIIkZ4Hh2hrNkBKy2oWga/V9Ou1dSwIZHU0yKsSOK1FYJ0JtAimqgTUBovbOVbPDWBK&#10;a+elvASWaqnhhwaozvEzDHLzr/pM15Ggz9L3u8BOa3nxpjDAzd/6oP17lOm3D+gW9sDokjDCpxpK&#10;4MIF1TWlpaclaEphWSAmHytP64WW5+Rt53gsghdaXateNFkBZReiuZ1NaGUTNJPBgPV00UbeJStB&#10;yC3lRUDNEhBYnrc1bAWq1zZQjb3DFQWSNdteaAmSHRd8qtz3XidwlSWwIYt8LaW9FnTptQdQASlb&#10;oXNSXymrg5rX8IaYJhuhz9NrH7R/nxJ4z4ifhRC8yEdvNYUNYdX42YgHCa3GC2jADM/bOFmes0Hg&#10;BHTed24zLyt1FbBmETRcUYDLShBaGywjaKmyeoLjLL72Tr0RtFJbzcidKZXVe6i0Akjg2pBFDaJR&#10;GkwAs6qJFrBmHwQSa7jnuWLmdXWcMAkwHXNZBG8dbq+9VZ7Wm5O1YY16n4Bl1Xv1WvBq37IQ9rvo&#10;iXVeN5GeuOOD9m9fnpvo9yVCWh5MECOUKSCs4bIIVNxwAhhFj6ouXI3siriXkBEsBVrR37rVsgfK&#10;Iqipl9rO5f5cdTjIs3pGc7kRXqMxn0orWJU1mCcLIWgJrM7JApjSEmo92cZ6wRho2eAZKq098Ybg&#10;fHyooq00I7X1eFwDSlsPsIJMwJlXlVJa4OSgdQNmBK28qbteSu3t0lUKzBSbVSO7bIgjr9V3yFLY&#10;tBzPe3zQ/h0KYX0y5L7Rfw5WU07wBK0CsYhHbnWZA9YowUvQNB1cFkE9XwJVVsB5WgJLuOfSSkQ/&#10;rIDLdSS4QTGj+Fo5WqW7+F7WuR5/633cqJTT+Vnu6zVBldK6pzrSLug1of0IWOd1LbAitM4WuIDM&#10;PUvMdRxY887qgjVe66lmFaiSzg58BK03Y6B9p8wue+B9AIlVnvcuiaTXvm7cv3EJGdvvphl3D8uX&#10;ygYTtJAHXACmuWARHk97zc8KaI094PmZDxE6+VlBS5ijCbUyCno9h/BqcqMpLD9TXb8Cci4/L5r7&#10;gtYW9qDC2rBFqq0AFKBSWnXjWseCR2Xt2Qt6LWvggfXjg8AdSIJNAApoF7QFEcoQZRh43nKvhM0g&#10;o/KaAvNaZQ7ccX6Ojnmg9e6rmqe14240mSkxodX0HvtOH7R/2zLj7pEPBN0z5j0qLYJZNZornApo&#10;0BLSCAJp4LLagz/kOQmfunBnE9w5AlfQKgjj9d70lwIx52edr/V2KDhgnRJbyutuKrqaf4Jo+VzC&#10;rR4xC8AIreVolauVDRCsBNEprXuP851SQQeVQaljHitgoBMuKbDOuej/I8V1aux5baB6wZUyu32l&#10;tvQ93mNOaV3O1z7TB+3ftgTdN3qHgi6payhhlB2IoPdU5kBWIUyW4NFJBm8UAzKppoYnSnU1MEZ5&#10;WQ2WkY9VVUfDfB73ele3/gFV956RBrcFYAKXn+8CMdehYGvU2tgD3iw2sktZBTdwJkRbqrHAVS+W&#10;PUSEWzX3gknpLamegHIWwIErFTa15DmDi9DZEx8Fq17rOp5zAZZTWjeDwYHprfoM+VndHFrtRp+j&#10;7IM3JebrXPgblul3jXww+P5R/xJClQyh+hm0BFa2IFxwfXui9YhpWGI4m3x52lCt7E3ANQBc/nXu&#10;o7eaugrWeYRWVYqrDgTrYDCl9YylVV7XtvKzyiKo88GNP4i4XbMeqOZSWqkvtwJTD3VWykwPxLNo&#10;/Q76XJ3ne6I8A8Vd9sCrhARa4EotedxsAZXSqaLsAwHkvnU6aCswpcLX4PQGYBqz61FnHg+lGnvB&#10;Frga5eWF2qe0f6OiqTSh943eI1hDCFEYwTNA+Voqqy5cddtKbSOV7lIgRritY4HAKZMwmwps3bhS&#10;WgVgPK/sgV5/fCSXAjFlEeYatIJ1DOZwX9kFswRmEXgz3Kc0GZVWMN7u8rH2uFE9AI9WQOqrDMPC&#10;791rn235WkL70QOdlbaSen6krh9ZAAeswJWHtXG0fK93gLjXZpjV4GsB7Dyr+xyBa8f0ebQQenhI&#10;6AR3o/g87d+ohNw/4h7agsvB/OOHEJxQwqY8rUFLsAStqS6PC9qob7ISaj021MYeENpogipoZQ+U&#10;l5XCzqMqK5Ng9oCf4+aIUWmlrh5oZ/Oz5XlV9VrZAlmBKEKrpe3lVQ1IKp09tdHb2cDXM++l/Xj0&#10;Tg/IIwxEgWbpL+6bRZBCe4Hjvi3QYeekwE5dBazU1s3KdXCbOnsgNUDtc9x5fbd+g/O0hJ2fE0rg&#10;BbYP2r9RCX5ofGywVJbVsgWEisrr9lmlsq7LlpUqa2qrYEzKy+M2NPHbk6iwLvAyq0Bg53G7gCC7&#10;cQfK1SpD4FZJlLoKWDf2QBaCynoPgVVTT9shlTWlVcpLVkBBmCoDNVNdgaMAjEqsR+0LLlNaHtPq&#10;Ml5gbYyB4GO1zICOEWrt27wyA1bXOZsgiPU+gW+jv3hOgAtYV3ne8zvsMwm6Ul5mGfTaB+1fv0yb&#10;NKxTyH1j2g3YhyZ8BC23CrxsWCJrhAdYl6t19kBjEqw3zOzBrVRbTwAmeGUPpL6E2OaB8Tp5WgVh&#10;mmKjzIHlaXl8jgbPyA4w+LIVZAiEsgluug1B9qTBBKt71pjH0wo6HpO/NPUVtAYvweL241kEbU1d&#10;Bawqj+k9bmkkj3XQIG7Cp8+xwS8KxAQyva15avscV+01t9bFa6rsLIMP2r9ysUHe949aE0roLGvw&#10;MYUNk4rK2xIeU1tCqFFemtwY+ehtBq09YZzVVkxkcGajvAQt32ee1uNx5WFV3aIdozCbCmpjD3gj&#10;WJcug65Z99MjqzOBcCrNNdMgVmeCAjE3odGCtDs908o9EGtrqstj3sDLlFJbq4LXC63L2QpQW5fL&#10;9h3ANspL8Hqq6zVzyqr3m3Kz6pw3WBO4UmRTWp7TdT5o/8ol5J5RYwjrVQu+POCGECqpqQ2WIbg2&#10;yssD7Uw2+RqDYL1iBFLprghCp2PR32EgRoW1HjD5Wl4/71F1OPB9/EwbM0tYbdYC95U1cCsr0vNq&#10;n+fclBuB61agUWAm1XUqq61TXcEr2KS0brCMO+8FyzXvDtoQGzfr8aiCijCqydfUcb2WHbA1vXi9&#10;7RNIwa3rTKX5PvO0vNaprm4A9z0GNKt5Wr1m9UH7Vy7hD04ICrt/3L+bnyU4gtYFX+NMXUPZnJvS&#10;8pwsgtRVHQmq8rMRivgJu5R2Dn2um70w3rysBs7Mtdm542zRDZu9IJ96jyyBPCyVlp9hnQz8fFU7&#10;rzQam397irlHeeVZDU6NPxDUytUKSo/SyiJcswdeYLXPY6aMnupNa10bZ0CVNFXlddqXVXCpLIHq&#10;0l2abmP242OQqnoh1b6m5VyD1jf24K9XftOv31cIbYPsQAibavWASWXDuFWQ5byssgbc6tiD6gkj&#10;gIKWKjvzQaom1Vj2QMMSLeVFSGUN5GWltpb6MqVVbtZ5WLMH/D6X5nJZA/f8MV7H8272gjIDhPhu&#10;vhaoBNa2qrQLBq2BKl/rmngLzri11RJ53IAyAB1glqbSMcLsAi++T7ASVLMLrJav1ftv1XgFp8yW&#10;EeC+2Q75Xb7Hfab7PmUspMpeaH3Zg79iCXlg4uuyBFLZMAZgIVS5EDb3GjsrcE1dWQWtZQ4IrIIx&#10;QauOhijue8cezCJ0AtdBSh+rnjFuox+diFlaq5aWYJbA5efKAsjPWvZAaqt9vV9KKw9LMBWMOY+r&#10;HjKN+nJjDDRk0btKuKmqVNhjDYJ5zkFGqAwgqa6D18YL6BhhU9DlBdS2fO32nQqbbeBnCNSPAix1&#10;3Tr49RlmG/he+z4ptK7znPMp7V+pHFsQ2WPBPz14UWqqIEzbYMKjDoVQeVp10fK4sgNuvAGB5TZC&#10;D7j7zm22xoHrXCDEvMYmNjIQszwt6zwNU9QxD7wGrYD1Qsvvm8vvsNwsP8O6dD3QukeLam0EWQl+&#10;vzIIHl9r4Np5B62u80J7bb6YXnOrdJj1hgkmbq1zQKDxnAvEnMKq21bA6rprVoL7Al0DYdz4Wiqp&#10;F1rdADbWQDcF30+gvXC76eY+aP8qJT9++Ztbpk3+cxCBCyE86kjQvjoXLM3FyN2UlpBqWo3gteGI&#10;BFKdDLMUkLH51/q0Xh9rExsFq7a8Vs29+VzCLVidZ1VWgNDynI034GdrhoOuVQeFzqlHzIYm3ufJ&#10;JpjayhoQWlZ1OghM72Bwg1SVIFsWQef02kAVwDwm9VVv120jnY+9Bq9AFZAKvIaaz9W+U09PF66u&#10;ZWAmXy14XUCnY7IH2roBM6H8nAi+9kH7Vyi7QxK/lhe/KvfYonmI/NZtVNoJCKLiueGIrOoRI1Ba&#10;Ueajblx6SwVeAo8gzvzmreZ7zetSKbXAnAaBq0NBqydqMqNWndGwxGheL0VVNkDgKl8rQKWs1zoW&#10;eCMIYimt1FUA2gLMlvKSZRCMnkBMKiv/qmackLigzA2gUdNu0BEkU1tBRGClwNcgJdCCUKpq6S8p&#10;Lau9FqQGKvepmrYAh9JbfO1sgVNb55s9SqtcLr/DO8bBB+1foeQlrXk0N37Vv+UmrMSSx7+PYDbD&#10;oVJbQiOl9doFmzIuaLVPP6oZCzaxUYpIaAWxjnuX+VSmwDoTqLJSXutw4DFr+gmny9HSG7PqGqXB&#10;BKzBzO0cAc2bwKCUosrTClrlZgUt1U+AqhvXAGTV9BZTV0JrHQ2Ci/A4L+vU0PKxauK5L6AVhFnA&#10;ZefkY6WcvN6zr3SXYHTr0rrj+lwtEqJ9A9Sr5Kxu+KIH5Fulxj5o/6Jlf0zMDfnxa+tyk1YjJ3El&#10;NrzyHAIJgg2UIYTKyVongyph80KrDgUXkI1FJD2tzcbl9couWGDGa13Ki4pJBda+QHb2wHlXW3xO&#10;ykwltwmPgtmOabUZp7SyAfK0NgBcgFN1zeMSWvVyaes8retc8Ka8BJFAFmy2T5hUpbAux+qg1TEp&#10;rVv/QF7WTWx0/tYFYwLZxhPomKyAQav3Sp11nSCX4kq9NT/MKXKYZkgIXh+0f9mSGbvyn3OWrQfV&#10;FnmJa3BoZhhCqbRhD0hpCaqUlk21pcEIWjj3vcMTrQuXcEUSTC+06nSQ19VMBQVhc78zyQIxW5fW&#10;4PUMmJGK8lobBE4Y5XMFsgvEnD2QVZDntUyBesQMWgfwNWgJq3rHNNpLo7+8ntalvgjrbYRGILO6&#10;aTcfWQQBKWUWrE5dNbrL9YIpiDNgWQ1Ivk/+1quyqnp6pL1mlZIrLWY3wTU11jH+Fh+0f7mSPf/d&#10;rxau3LA/L2kdcpPWIjd+BXLik7Dsd48jyGMRBK/lZwmSdeVyawpLWMMFrEE73kC1bALPqZPBptaY&#10;f2VQxgDNsggKyAhttFaYkaJSYU1tCabByvdLXTXmwAI3HjP/amML6Gl1vcC1dQ88KS+Pp3XV+VgB&#10;rgEsGhxuC9RxX8AKNCmvFzTNclBO1jvOwAHq8basbmiizgleB7aq1/vKyzqldVDbZ+tzdJ3U3PPa&#10;Zw/+giVnxdrbC1es+zCX0OYtYyW4eQmrkDx/DsIfmuj8rKwA1TKUIFrvmAdUKa4Gf5unpYJGPepS&#10;XuFKeQlOeVd5WsJqg8DN2zIge5TKSzAtLcatG4OgLl6Xl9Uxpb68A8I1T8yUlvCpR8w6GmQXCLGO&#10;ydNGqmUgmILGq6oGkU29UYbBwexAc7Cpubd9HWM1YNmcW+8Yq9kBHtNCHF6lDZqgAMtZCxfgSVV1&#10;3gHrRpM5f+yGOvJ9+p4Jw3zQ/iVKSEjIF/JWrNmbv3I9cpcR1mW0BwQ3J34liletR9LvHrOsQbjU&#10;9lturQMB6VVY5W11ToPAteqMDU/kccvVsqpbd863NQhcVoEQ87V5W8HMfXlTBVxu/IEbWytfq3UT&#10;NP4g+kFnI+RpvUqr2QqqUltTWsJoA8SprB/ZAgHOLSE2cNVs6zWVVooowAwkbflaQZiBx2utI8Fe&#10;O4X0djC4pp7vn+B/DXZ9ljyrVFVBnyk3j+u7pepSbv1G9z4ftH+Rkhy7/MH8lWv/NXclQV2+lpXQ&#10;riDA8auQH78ayXMiqapupoKeq2AWgdXSWoKWTXzEw1qXVmpLCAmnrXsgCGUNZAeksjxuSqvK/bm8&#10;ASw3+7FMgayBFqVzPWJUXX6O5WkJr67Ts8JsbVrCqhxtOCF3Y2rdonT2IBEBSmWV8lrgJbtwJ/cF&#10;ramiVE9gcd+2rgpWB6UDVZDZDFwdF5y61gOq6zAQxC6HK3vhBdx1NPA38PPlh+19/Aw77oP2f18q&#10;N4/48sF54Ttz12xEzkoCu2Itsqm0+cvXIZ8WIWvJMgZlK5H0258imFCYt1XTLxUlpFpNxtanpRra&#10;sETZBEKpgTJahE6TGm3ADFXV2QINAKdV4Hbet2gP+F55WpsDxipFtWzB/XwPwb3WpUugI6Wyd3vW&#10;8SK0tpIi1VVBmPlcBV+EU50HprDaUoFdBkEg8zVV2Aul87QfNfk2s0HRPz/P61/tWoHHreBTr5az&#10;Aq6GTKRX1mrjt43kNbohaD+s08ILt/sMp/AC1wft/7qcTRw1LD/6exdSYxOQs4pKK3CptLmEt2D5&#10;ehQkrUZ+4hqkLZyPWY/e6TIIVFNvQKZgSwso2yrgUlqqpw0ClzpSXTV4ZjYhnadJjTY0cbxBq+Zf&#10;SmvTbAjtHMGrvC5VVOku7/MWNFfMunQF6T08T1WVDZD3NWVVD5lBKVB5XscIpnXfUlW1BJLOeWch&#10;fNxvGlgeuK4Balu3bzlbD7yqbtghr+X7vSsoCljLDChPq88RsDwWPok3OI+bJzZgeZzK74P2L1Ca&#10;Y/ouqFs0EgdmT0GWoF1Ba7ByA+2BoF2HQoKbR29bsnYTtr412cYgKO0VRqgsAGOzLdUNZ/BlU8qp&#10;prINlv6iysoeaLVEt6IMPeyDY6xnzOaK8bUsgaC1Qd0WiAlgKayCMWcX5srTSrXVZUsovR443HrF&#10;qLQESmoqldXaCFJTwSpw1Z3rxtUSHF3DfVkBB68gc8GUwDb1FLA8rqbfdTK41y5LwKotrwv0LHVk&#10;HRf8rlCb0qPP5GsBatsRlufV+519GIoZY33Zg/9VqVpw88imxb3fP5U4GJVLv42MuKVUWyktgSW4&#10;+QJ2BW2C7ELcGuQkLMPinz6KIIFLNZXCmtoSsmuPY1LPGPfdIBqCRpA1a8G6cc0eKBBzvWLytXr+&#10;rZp5zSPTdBtZhLkCna9VlUVwHQ1UWnlYWgTnaWkRFIwRYsFnoFLJlPZyqutRWymtB2gbVyuACKJA&#10;1dYCL8HnUUVLj3khNeXUdQqo3L6OWbNvPWIOWlNo+1y3DaPKht+mae0jLXizQeB3jMW8H3wTq196&#10;yQft/6JcV7Owa2zzkm5ojuuLM6tGoTDmVRxbvgpZSSvMHuStXI98Bmf5hDiPAVl+0nocXRBNOCch&#10;WANTCJPrYGBT/b1JPC5Qndc1aKmSmpWrATQ2vYb2wGzBN2kVeMwWWjZYnZ+VTxWcbqqNvKyg5ZaB&#10;mY7bsERCqxFeWjVR0NpjmJQlkJfVeYFN8GQRvCkvsw98LaDUEaGJjS49JVjV5HsAFWDa53WuqXfH&#10;ldISfGridUzB18fXMrCuXX6PpdGksrpRaBcUiOlhIlEP3YuNb0xFetIq5K3d7IP2f1qq510/pHZh&#10;pxPHl/ZA4+IeOJ7YH43LHmQQtgSZy1dSbVeZVchdvhoFVNsCet38+FUoXLUBO4LfJLBaUFm+1k1k&#10;tKc0Uj0jtRAdIRO0NiCc1VTWW785yWC1dBe9rQaLe0d3qZdLcCrwcikvqi1vAtvnebeWF9X4bl7H&#10;a2cS3mt2QNCqyi4QbB0TSDYR0qB18Ko6pVX15E89CmlV+zzmtk5Z5WHVpWvnCbtB7e3psvfpBpFC&#10;O69svpfnZj9yP9b8/hWkxMQjf80m5K58B9lJa33Q/k9LbcwNb9cs6vzn5iU90LSYarukO5qT+qEq&#10;6efIWpaE7OXLWVcgJ2mlWYTCZYSWQVlu3EoUr16PNS/8GoEMjCz1JWUlgLb4nNJf3JevVTAmpZ39&#10;ndvMz86zDMJETxeuxtcS2gcII72sjZdV6ovAzuVnCFZBqwBtjvwtoVVqy5b7pMI6u+DUVtkDQamg&#10;LJLHLVsgQKW8BioBFsge1bWxtV5ozadqS5WUWnrgNFXVvr1Wb5n2+R5PJsFWBPfCLWjvHGWgBo33&#10;x6wH78WK559C8qIE5K3bzOB2g6uMEXzQ/g/L+bndvl675Kb6ioU3EtiuBLYnTsb2wImlvVCXMAyF&#10;CZP5n5uIzMQk5CxbSbuw3CxC/jI2bwkrkJ9IeAl2wm9/6oGWgRdBVI1i069uXB2ziY48Fi07YCrr&#10;8rTewTI2cEZwClpaCasMvtwAGedr1WNmNoHQaqyBZivYuANupbKW5qLKaWuZBLMHgpXqa2orWJ1d&#10;iGCzLYi9aa0wa9oFIWEjfIECUuAqaOJr74RGN0dMmQTnWwW4/K06E2QFpLAKuCLuux1Jzz2L/dEL&#10;kccWSaCmJ6xCBm/2dNaU2GU4lrTKB+3/pBQvuiWoLu5m1C29EceXdLV6MrY3mmL7oHxpf1QtuwNF&#10;SXMNWgcuFZc1fxl97XIGZbQJ6njIW7UK8U/+CAF3DGVQxoBMKitwCa2b0OjAnf3t28wKOHtwq41F&#10;0L5U1wIuwqppOV7FtQ4Fg9ZlEbQ+rUGrzgXZA6rpNU9LhYtU5XGbH+ZZA+E/QmtQC1p6TUHn1NZB&#10;KGBVbYSXpxqknhrEz1P6S6ktrVNrQZn5WI3iGkx4RyDu17/C7oi5yF71Dv9f3kHKkiSkxq0wYA8t&#10;TcSRWO4zoM30Ke1/v9TF39KrNK7zydrY7mhK7IwTsZ1xKpHQxndGc2w3VC3ti+rlQ1C18p9QkDQb&#10;uVTcnGXLkJ2QhDyprSnuGmQnruAxqkhcLDZMfhqzv3c3tASoHp0fRUW1gdyEV0GYBWKPElzlaj0K&#10;q3TXHF57bWiierxMafk+Vns0KYO92YL2YVoK2QH6VXlWdfdqELg3e+DG0RJQ6+ZlAKROCAVchEtL&#10;KAnea+pL6BysauqlqK6Jlye9Bq5BKXWlLbCqY7IVfK8qz9mjQ28difk/+C7efXsGjsbz/2PFBlqq&#10;dYR1OY7EJCI5NgmHqa5H45cji8dzVqyn3Vrvg/a/W6piu/+qKqHHnxpoB44n0BJQcU8mdMHJxG6E&#10;uAeh7YVSKm510kAUJz1OO7CAsC7nf/ZyBmVU2ZUMylZ44XUDa3ITV+HIvNmY/aN7bSCNKS1hlK+V&#10;0trS9QJUaiuroGN6/SiDMsFpiiqbQGjpYWero0EKTGA1CkznDNp7CSl9rC3sYZ0NVF+qq44ZqJ5U&#10;mIYmWtBFAC31JVgJsbdTwZSWW1NdNf0CV9Nl6JltKCFVVKCaZdA+zxm43A+dNBIzxvkj9J7bsWnK&#10;dByNSaBXJYwr11NdlxmwaayHliQQVlorpQ2V92YQVrRqI4XAB+1/q6Sm+v1DaVK37MrE3qiN7Ull&#10;7UWFvRGn4rtRbRmIxXdFdRzBjeuH2sRBKF05HkVrnkBBYjTy6G1zV6yxjEIBFcOqoKW/zU5YaRmG&#10;9KVLsfblpxD5zUme/K0DVz1icxiMGax8rfG1prA8rkmPliUwC+BSXOratRm8Os7PUfZA0ApQswSW&#10;HvPUe8aYutrySPKzCr6ouuo5E5Aa56r5W97MgQI0C55YrXOBVU2/dQ6o6ZcF4DXWsSBQeSzIq8I8&#10;F3Xv7Vj21NM4MHchvb7Ucx39/TpkJqwxzypVlepmJK6xbEH+CoLKmpeo0XMbULhjrw/a/06pie/+&#10;s7LEbv9eEtcd1Ut7onEplTa2C05TcY8n3Ih6WobSxd1QSV9bEzsIZQkDUb7pIVSuJbgJC9n00Rao&#10;0ttqzG0hwVXNo9Lm0ipodFguzx2eOwtxv/qh9ZZFsWmf8+jtDMQmuYDMA6qswexHWKm0UR+D1mbu&#10;qgeM4ApeU1qpsTfFpeoB1k0hd1XPWbDxtrILAtgg9VgCVr3P1JYAmuJ6bYBUl9UGz5gVkFWQAktt&#10;XdetArCZD92N9S++hCOEVTnsfFoBKWwm/73pDE6PJaxGWuJKC7h0PJuASl0LltHjxq9B+ZY9OFXb&#10;gBNtF3zQ/ldL6dxuX69O6FFVHtsVJTGdUbO4C5qXdmMQdjOh7YmTcTehjgFZ0aKuqFrcB5WLe9Im&#10;9Ebl6ltRsf4ebv8Zx5YvQHLSSgYXa5BOUDOpskqHqbvXOiD4Ol9DG6W68XHYHjgFi/7pIarsHbQC&#10;t9ucMC1E583RepXWfKyg9YBqait41TNGYJ3vHYuZtAEOXkIrmyBwCanlY5X+UibBlNYpq3ekl6C1&#10;LIPO8bW3a9ZlAZy3FczmW3mtFFVTacJuG007cx82vPwyji5civxVGwjsegIrdV1DP7+C/w+raQHW&#10;4pgGFyktSFDzZAlY86nE+as3oSmvBJcuXcaFq++hoeOiD9r/ailZdMtjVXFd/li+uBOqlnRDXcz1&#10;prInY79OaG8htF9H/ZIuKF3UhcB2R02coO0OWYnqtXeiZu3dSN87G3mZyUhlYHZkaZILPjS4Zjlh&#10;tZ4zeVy+puraPo8fW7IUu0MDsPypn2EugzEt2qFRX9FUXqmvZuoqaBO8mv6t3i+pqwC2TILg9Xha&#10;dTAI0llUTWcXNBbBA6Mni2CzdfnaxhsQWssecF9QW1AmZbUgTIrrLIL5XMIbbGsUDEbkfbdh5dO/&#10;xb6wSKTFxLGZ57+FwGo8hmBMpx06Rt+qoEteNpdV5/Ot5XHbnKQNOJ5dgJazZ3D64iU0d1zGcW59&#10;0P43StniW3bXCMKlnVGxuCtqF91EP9uVsH6VnvYmKu6XUb34BlTEEGgGaZVLOqGMvrd2eS9aBdqJ&#10;1Y/gRPlhtLS1oKmsAIXbt1FhVhm0WStoF6g2BfzjFnrglX2Q+uZQkdMXJBBqN+ds9QtPIubxR6m+&#10;dxu4Sn+Z0rJaiovAOmvgAjAprzoY3IAZqiuBdct+ap8Qs6pjQcMVta+0V6jSW8oiEFanri7rILA1&#10;3tZ6sixr4BQ37K7R/C33IO7xx7DxjSkEdYl5VQGpIMqgJYjpsbIB9Ku8KTOptNfO81qpr7IreUmJ&#10;OLYoGmW55bjw/vtouXQJ1S2tKGOtautAw0UftP+lUh9/y4iyxb3fq6SSFi+6kdDeQqXtjONLO7F+&#10;w6xBw6Ivonbxzahe0oPWoSfqE3qhnLBWraS/XdoVx48sxvvvXcbVq1dx9cpldJw/gfTVi9k8LuMf&#10;WNDSyzFYy1MTaSorVaLqqheNiiyvmxW73LqHjy5ejD0RodjwylNmH6K/ebvBquZegBqsnjpPqqt9&#10;DVW0DAIV1zIHbl8dCprB4KCl+t471nUwCFAqq+sdI7xKiUl9pbZ38r0P3YmYf/4xNhHSPVEzkbI4&#10;gTCuRuZyQahc6wZkG7i8AVnVm5WV6MYbK3VloK7S2Axeb//mlchaMgPHZn2XIEegruOigXr64mVU&#10;trSg5EILmgnw6cuXfdD+vwpC/P6BSpldHnMT1fMWVFFpqxffhJqFnehpCS6BPRl7C+oXfIUg8zyV&#10;tor2oHTpjSiP64GGdUNQt2wUTpck44P3ruID+rKLFy/i0pUrSN02G5vmPY+UxIXIXJHEiDkO2Ukr&#10;qEqEVb1nUl02l0qVGcQEN0dBnP7wCuhoJbKWLcfB+XOwbcZULH/2F0j8+Q+x8Pv30UrQBz9MJSaY&#10;prpUWlkD+VaDluoYeTchJbARd1JheS7inrFUUu57FFV+NureWxH9nfsR87MfYOUzv8Omt17jDROF&#10;o7Q3GasF5kYGTQycLHgSoLQBq9fTt69CatwyC7Sy7DfznKfpzyfU8rd5q9bSCiUhdWkAUub+EIcj&#10;RuJI6ARkHd2B2ovtKDtPWM+fR1lrCwG+gCazBx0+aP9fpTrmpvsrY275t+ol3amwNzEIuxHVi25G&#10;7cKb0bTkGzgR1wknqLjNC68ntJ0sQKuh5y2Lux6V8d1QndQTdasfxIWyo7jE//z3L13FJf7nX7z8&#10;PiqLdmDFnNuwJvoB7It5maq7iJZhOf+YbDqlulTVXHX58g/t/CAVWM0qLUM2VS1H/pcwqwqGLHUZ&#10;JzK4WRqLg3OjsS88DNumvYGNr72ENc//Diuf+jmW/eoniH38R1j2659h2W+fQOJv/hmrfvcrrHr6&#10;Sax84Wmsf/kFvPv6FGx7eyr2hIbi0Nz5SF0Sj0wqfhYj+gwGR5ncZi9/x5Q0b+VG2pqN1sznr37H&#10;VDSdN15aXBKyNJVekOqcAUv7o2CMypqZuBTJS17Hvtnfxc6IITgcNRiHQgcjO/41FDY3ouzCBVSe&#10;b0Vtaxtq29pxnCrb2H4RyadP+KD9v5WQEL8v1C69JbE6hgEWIS1krSSU9VTc+kWdaQmksl0I7Q1o&#10;XECQF9xEoAkuoS1WwMZgrG5ZX9SsmIRzJWm4eO48LtGXtbS14VxrB6pK92L14juxYu5AJM3qi3Uz&#10;70By3HQcW76EgCRRtVYQluXcJ7z0tFKrAvrAQkKgjIPg1aIgli7TCDL5YKXNCJiUWWN6DZpVmgrE&#10;7ZoNBEkJe17D1wVrNiJXzTgBVJOeu2aTa975vmyez7DmnEGRVJT72Z4IX+mpHK9a6jt4bRZVVpDK&#10;BghS973v8DcoG8AbS2mu5St4U81HCluXQxF34GDEAOyL7IeUiEFIjRyKY5H3o7m+1oAtOH+OwLbS&#10;GrRaAHbxvfdxgi3Ui5WpPmj/b6Uh9uY+1bE3t1ZSXSsta9AFhVTZGnraBlqBpkWqtAgxN6Nx4S0M&#10;zrqgfIHLLpQYtD1Qu7IP6lZ9GxeqS3CRf4hL7e1oo3K0X3kfZfnvYu2sUVgdPQhrZvfHmqhOWD97&#10;ODbNuR/7l7yCtMQY+sR4QkUvu4JgUnndTF/NQVtjAMsDu9eEgtDYSDLCrH0tGKLzSi/lEjqDR/sE&#10;zOawyW/yfA5hVFSfY/sKmnhD8Jg16YKdKllMwJU3NRsgxSeYAjiL36fXlgnQcfrUAlWetxSXbroE&#10;/jsWTcHRWd8mrONwKJyQhvVHRuQQHJHCzvTncX8cW/wMynlTlwraC+dR0nIelRdacY6tk2p56wW8&#10;UXnMB+3/rdTEdY+ui+uKajb/ZWz6SwitgrHqRdejkYrbRLvQvLgzwe1kr8vn87qFnRl49UBeTFdU&#10;xFOV145B1Yaf42xtBVW2FRfbO3DmzFmq7UUUJS/F1llDsDmiL3bOHopNUd2wN6I/9kX1x+aZvbE+&#10;6j7sm/8a0mLnEI5EgrvS4M31BG4KzvI1TlfeV0ASoELBSzAVxKmXzfK+VgWuVJjHBZkBTcjtnLqW&#10;16OIkKn5LmIzX7x6I/dVN6GQrwtY5VnNt/L9UtVsfe8qwS9Qqbz0uIVrtFXKKgFZSyOROf9ZHIu4&#10;C0dC+uJIWD8cpRVIiRpKhR2AXbxRN8/uha1RvXAwbCRydq9C/bkLyDt3DjVsjQRvbUc7Wq5cpeq2&#10;I/nUcRw62eCD9v9U6pb1G14X2+UP9fH0sgrCYjqjdElXwngD6hlsaUhiE48J2mYqbiNfV83vatdJ&#10;aQt4bVU8lXbZQNRs+BnOV5ehjVGwkuTn+MdoIbypa9+ibxyB3ZH9sZPKsy6sO7ZF9MTusF7YG94b&#10;+yN74t2Qftgaegd2zHsOh2Oj6AWXmPJm20BzWgPZBlbldBWo2dQeC9wIJ4G0cbwE2ZZq8gAqlRWk&#10;shmFshxURkEq5S7SMe677IWApFp6bIk1+7Z17ykgnErT5fHGKeCNlL9iGW+MuUgjqIdnPkJFHUlF&#10;HYSM8P5IixyE/eEDsD2iN3ZF9cP6yB7YMqs3b9o+OMDzBUt/j+PHT6CEN7RgrW9vQxGDsNOXqbKs&#10;yiDQz+LwSZ+n/T+V644v7xnTmCSVlY+9hfVmVCkjsMjNVGhcRHgXdjFoGwht3YLOqFhwCyoW8Roe&#10;K1xCb5s0CI1rhqBh/eNoa6pB27kzljlooU9rYXS8O+557A4ejB1hfai2fbBR0ArYsL6Etif2cH9D&#10;cE/sovpuCu6ONSFDsXv2P2HPvBeRHq9uYQZtBq3UV9aB4HI/fyUBIsSW85WXlL9kE69mX9Ygl741&#10;T5XHbVYFm/x8rUHGc1JbKeUxDatM4ufqJhCkVFE191LVQp5XzeP35C6LR27cLOTGvIKs2T/E4bBR&#10;SOG/5xBVdX/EQKTTq6ZHDcGeqJ7YoptwJrcz+2BbVB/smtkfB2cORFboXagoycepjosMttrRQPt0&#10;8jIDr44OnLp4hfUyKgjt7lMNeKnBZw/+01I47xudq2O7VDYu06gtAsiAq4wglhLcwgW9qLBUWnra&#10;+oU3UHE7o54+tlrAzifgtAWVcZ1RFtuVKuuPxlXDULXmBbRRQdpbLqCD0J45ew6nz5zAgbk/ww42&#10;mzsJ7JawnlTUHtgT2YtRP/+goYQ1sg92cLs7hK/D+2JHRA9sDuuM9Ty/eeYk7Iz+KY7EvIbkpTNw&#10;NG4uo/Z4+kw2y8uU+1XHhUeJCa48ZxoDqGO0BZn0t5kKqqy68xrMkye1FJwC0mYWO4+q1/l2nt5a&#10;Sh8fgfRFk5Ey93EcpaKm0qceoYruD9fv74PdsjtsKXZF6d/WC5tYt0ep5eiH7bQ9u2bypowciB0E&#10;91DEUN4QEajijdzE/xv52BMdbI1oCc6qVWKtbmnD5lM1uKtoA/yOBvmg/c9KQ0K3l+oT+v57VYKU&#10;swuqFvZC0ZIbkUd4Sxb0NCvQxIBMgdiJJd9A08JvMAj7OkoXfA1VDMAqY3uhPKEvlbY/mjbehbpt&#10;Qeg4T2BpCTqoHqdPn8WJxnL+EX+IXWH+pq7bwnrTJtDfhXbjsb7YHdqbQPem2vbDPr7eFsprdJ7N&#10;6pqQntgg9aUHXh3yDWwO98eG8LFYHfYt7I1+CamEKjUunEHcbGQkxuPggjikJqxFKgE9wP2D86mi&#10;gjh+NTJoGdTMm8VYRVUmtFLubCpozrI4ZPFmyIibiWNL3sDheY/jYOSdSGbgdCBC/rs7DkcN4G/s&#10;je286XbyxtrI37aZN982grqV/66t/M2r5vTCav7ud/nv2EJgN8zsRWD70sv2QXL4OJRkJiPj3Gla&#10;gg4GXudRRaVVp8Klq+/h0pX3sO5ENbonz4VfyjT4Zc/3QfsfS/WaSZ0aE/t1NCcNQFNCLxtLUBbD&#10;ACy2OwoZZJUuIrCEtkFTbWgFTi79Oppjvs7g7CuoXHgzNDhcSlueKD87hNDeg9odM9Bx5hSVttU8&#10;bQsj5OaqTOwKvpfWgD6Pf8ztoX34R+7K/R6mrltDqE6qwQSX8O6gF9xC+7CVnncrgdhIIN7hsTW8&#10;fiOVd2NYN7wb2oWf2ZeQj6DqjUbKrNsR99T9CL37W4j/7bOI+/XTWPT4L7HwiWex/PevYcHPn6Mq&#10;TkHq4reRuiQAqTEvI3Xh8zg6/5c4OvtRBkz3IjnqVuyMHEn1H0Df3ZXK2YVNfV/sZ7C4O6IfbUw/&#10;7FErEM6bir9zO5V2T2Rf7KHabqbF2Ukwd1B1t+r389gGvl49uw/Wzea/mf/uA3MeQ2ldFcoIazkt&#10;gDoSFHSdvXQFJwluacd5jC1YBb/UQNyeuxrxzcU+aP9jqUjs+2bjsv44ntgPTVJMQlqxuBuqEroj&#10;f2EnlNMaNC6hJZh/PS3CDThOBW5a+DUCeyPKaBNq6X/LlvK6FQNRu2og6teORuPhGFw804z2Cy1o&#10;Y1Tc3nEJDQUHsDPkdkJLFaVS7WEwsoNQ7qRi7SbAO3lsF9V2t9SWUG4J7Y7tbH630xtKmQXvZsLw&#10;DhV4D4E6SP+4N2KANbcHwgZacLMjeBCmjO2G5/r2xEsDe+Opnl3xbL9e+HXPLqzd8KOv3oz1Lw3E&#10;fn7efn7ngdCuOMTvOcCqSP8QP2M/wdzHpjxl1nAc5nccIKwHqa4HGEztZXO/X0rLa3YT1AMzuR/Z&#10;G/t0Tp6VN5e2e2kNdlJxd83qwdoHa1hXze6HdfTpyRsW4ATtkhtfcB7FrRdwov0SLjD4KrpwDsMq&#10;9sEvbR5eqErBwZNNOODLHvz/S/GKcV0qEwYV1jLqr4/vavnYSgJbHtOZStsN2QvobZWfXXwTfew3&#10;qLZfpsp+w3K05fM6oYSWoT6uJ31wD1Qs90fdFqrsunvRlLEZl1pb0cFmr62tFWfPtaAmeweVdBS2&#10;Uql2s6nfE9rXlHI3VWsLm9fNbGbV5G5nILY5hJE2j+0koPK9u+Rpud1KsBXs7OV7djP42afPkZek&#10;Tz4wawCSfjcAT/cltAP74EX/vnimX0+8MLg/ftenB2tPvDJ8IJv2oThs0f1gJBP6oxGDkB4xDEfD&#10;B7Lp5k0QPshgPUiVPEBIdxC+nVTV3YRzG+sOQTqLNx6Pb+N372bTv2e2mv8e2M9Aax9hFsS7CO/W&#10;yC6W3tomi0C1Xj/nh2hurEczg69aKmwV/49q2ttwgX72NAOxBcdL0fVYEqLq85B99gyOnjqJDSer&#10;fdB+vNRuf/JHNSvH/0vtUjb/8Z1RQ1Utp6qWLb7RoM1dcD3q+LpJOdqFNxHW6wntzWggrGVzNCaB&#10;wVccVZnQV6wajqotd6N8y09wujwV711st8xB64VWnGfzV5qygoo5kl6VTSd97A4q3SZCK++6ga+3&#10;E8wNbPo3UQU385oNBFcQ76bC7gyWhSAMUjgq4m5eu4vw7KadkLVQILctYACmjOmK3/XuZsA+N6AX&#10;nunfC0/1FbDd8atuXbH48eE4RBCP8HOO8ubJILTphPYIP/swb4JkNf8hBC6U11BtD7BVkPqrFdgU&#10;3p1Kyiaezb6si4Kvw1ThvbQH6uWS4u5igKl/w0Zu17KV2Mqt7MMWqnNSyADkHdyIM+qmJawNHQKX&#10;N/TFqzh39SptwnnMrM7F8qYKHDneiL0nGrH6TBluL9vgg9ZbUFj4pbp3n8yqWTYYJ5JYE3uhVrnW&#10;WAVWN6N06fUopIdtpPI2xdxEcG9EPQMw7dfTJhTPvRFViwg6PW11Yl9UrBuL2nfvRfm2n+J4+TF8&#10;8N4lG3Mge9BBv1a6bwG2zKDfkypS5baaJ+1GIPoxoLqZsNIGULU2EtI1Id0JNJWKzbbBSZB3EbId&#10;BGKv2QqBw31CtZfv20/FjXm8P35LC/Bc/55U2F54flAfQtsDvyWwT3H7dH9+3zR/qmxfpPCzMyIH&#10;IZVKeYjQp0XyOD9T6v0ut/s8weBuwnyA+zv4HcoOHCDUusn2EPb9VFQBu5t1FyHeymve5f4qwrqC&#10;1y5T5b9lBz97Hf8NG8LuQF1NJU6eO2djC6oFbmsH2q6+Ty97CaXnz2IfVXj/qUZsPl6NpyuT4ZcT&#10;TW87zQett1yo3P/L6s2PoyZhEI4zCGtc2p1BFRVTeVqBG68B3lRgU1p6WqqsUl6NGjxDmMvmKXPQ&#10;BXWxnVGV2B8Va8egQdBu+TFOV+Xgww8/wBUFYZ60V/72mdgZ5E+1HIS9oQOs2RewCqg284+tptay&#10;CvKzBEf52neptjsJ0qaQzrQNBJ7nt/P6PVSwwxH+tA89CBIDpBmDMXlkNzzb31kC2YHnB/XFb3p1&#10;xdN8/Zte3RH60EDsooc+RHXOYvN/VLlVNvupVEz52Z300vo9m/n9h3iDHOLn7mfQKOshpZWP3cnv&#10;30sLsFtKSxB1bA+vlUffTkA3MRDbxt+2M3IANhLqpfTMm2YOQWLwLTiSGITjp07j7IU287AC9+zl&#10;96i0V3CiowNpJ45jX1MDtp2qwcCCtfhCShD8Dgfi3ryNPmhVqH7XX6jYXlCx/tuoXDIQDXE9ULe4&#10;J6oJaTEVtWJpN5Qx4CqN6UpV7YIT3DbSKtQvuIG+9hbUMAArmfMVlC+kRaDaViX0R/mqYajb9ADK&#10;N/0EZyoz8Kc/foirl6+ghcHYxcsXkbPxLULL5jasP4OmgdhotoCKymZ3CyHYFEZ/S2i2Ufk287jA&#10;3U6Q1DzLw24P6Uqf243WQAHTIOxTwEZoDs8egNhf9sFTBPVpKupTVNoXBvcjwL3x6x5d8Nve3fH4&#10;jbcg4dlB9Kk9kMbvkNIeIZwH+LkHCaKsgdRUSptCUGULlHrby7pLVXlj/o7trLt4/U4FiJEKDLvb&#10;TSbLsI37Al3BnODdRHi3RPbHKnrb9TNGo7K4ECfOnMVpAnv84mU0tNM6vfcBTl2+jMLzp7GloRYz&#10;GrLxlZyF8DsyFTdnzcFj5QexscHnaa1cvHr1/rPl269UJExE9ZIBaIrrjvolPVFDAIvoWUuWdLIM&#10;QoV6v6wXrBPq52kMbScbdyBPWz7vH1GzpId142riY9X6iah7935UvPtjtDYV4IMP36fCduD8+Ra0&#10;dbQiZcVz9IsEggqpYGoToVQHwxb+gTcSUgGzjcq6Wf5VisvAbC/h2itQuL+N0G4n0LuouMow7GXT&#10;rR40jVsIuLM7XhgyFE8P7I1nWZ9hteCLfvZX3brg1XGEMmgQDvE7D7IeIfjaHiRwyfSju6nABwnq&#10;IQK7j8cF7UHCt4e/aS+vOajuWP7Gzfz+vVRmWYXNkfKs/F38/YfYUqTyBkox5VXKqx/P8Qbkv3NP&#10;6CDkrwolsGdw/PQZswLVtEyn2Qq1X30PJy9dwpoTFRhdvI52IAJ+x95Et+wYLGkuxO7jtb7sgQqA&#10;6y5feW9rS91BRvz3oTa+H6ElnIS2Ul2yDMqqaRUKaAfU/NdTWdWxUDe/M61BVzSrO3fRTaha0AW1&#10;DMRqllJplw1F+Roq7bsPonLLz9F+usZmLKhj4ez582htP4uU2F9hX/AAekr6R4K7kaq5MoggyhZQ&#10;uXYQ2N1Up12EZmtwV1OtI1I8wiJF3BHSxfyrYNvDrbpNkxmlb3yjHy1BV0Lrj9/RCjxDL6vAywvt&#10;b3t1w4aXx7gmnzfBIYK4n/Ap6DrEz9/BYPAgz6Vwfx+tQyrV8QiBlZIfpnc9wt+xi2BupZJu92QS&#10;lDeWDdjOmyaZ12cwaEvjb1RAKKjlsQ8R2LTIIcgIvQfNpQU4de48jp+/gBNU2caOi+igyirNldza&#10;jJsyl8Iv8218KTUQ95RuwZrGYuw/2Ygtx2swuyHHB+25traJHRcv/8u5ku0oXzwO9Uv7o2lJLypt&#10;V77WPK8uNl1cWYRKWoO6RVTY+begbl5nNPOahgXfIMg3o2IBK+1BFSEvi++P2vV3oHHTXah+93Fc&#10;vtCMDz6g0hJaG3dw4RQOLn4Mh0OHICV8COFjIEXwdrDZlXrtpJoqVyu13a1Ah+f3cnuYIB1gJC+Y&#10;9vOaA6x7gnvRlxJ+Qqv3hT3UnQEYrUE/Qtq7B6HtS1gJLetve3fDm7cysAr2RzKhslwsvzOdynmE&#10;37GbCi6bIJgP8nek8AY6yM/cRzVPNhtC5eTxLQwAN9BLb6GyKoPwLiHexd+qrtx0Ap4ixRbcPHaY&#10;22MM8rJ4Y2bzc4qpsielsAT2VFsHTnZctm7bFgJb1XYeo/KT4Ld3MvyOhuH16hQcaKzGkaY6LK4t&#10;xKS81fhK8ue8G1cqe66l5fBF/oedL9hAZR2CipjuaIjtZapZFPMNswalBLY45uuE8gZC28mNnZ17&#10;k41BqJ1/PWoX3ILqhQzWYm5BxZKvojzeH5UrRqNmw0Q07wvCH97rMKW9zCbwwoV2nGoswf6ZD1DN&#10;hhGQ/oStG5th5WqpsvKLVLXthHEHgy/rDaPqKvm/l8DsCmKwxWO7ud0a2J32gM17cH9e3wNrXu+D&#10;p/t2xVP9elmq62mlt+hhtX2GED/R6WbE/NTf+Vd+vlJb6fTTR/ndBwlsKiE+yhvjCL9Lgdk+qrq+&#10;Vx5XN8w+3SRU012EWV20GuCznbDv5/uPEk6N5tLNINshuKXQqTyum6KAKntsan/UZKfiQksLzinV&#10;1dKG41TZ85euWjD2ZtVR+G1/Bn3TlmBjczGOnTqOvc11mF+fh+tTZ9Pbvokv5i3+fEN75cqVu1pb&#10;Wy9epvk/fXgWyhf1RGNsf6ptLwZUDL4YcGnEVgkhrVzSjcduRN2CG3GcXrduDqGlssouVM/vRGi7&#10;oS6uDz1xV5QykKtZOQF1GyYR2kh88N57NpnxEv1aW8cVNJcfIwAT+Icexi09nzoM+EeWZ9xGULcF&#10;sdmlmu7ksb0EVDAfYNS+O7iba9JZ9wQycifgAvmgIJs1CIt/2hdP9R6IKePHGrQKupSXVUAme/Bk&#10;9y7Y/Ko/jobQShBYAZasHCz30wQmb4BkAp1OeAWxesoO8LcdpMof5DUKvjbxBttGpZUVUA/ePr7v&#10;KKE8RhVOj1TQxt9MaI/xZsiNGIQcA3Yw8nhj5c76GRrr63Ge0Fp+lq2OumvP0NfWtLfittRl+EHJ&#10;FmxoLsf+4w3YebKOwdcB+KUG09sG46GS9VjUUPj5hvbDDz9c0NHe/ufLF1txfMfLVFoCG9MHdYt7&#10;UGl7ENYbUUYfWxPTE8WLvm6TGRtNaTujVtDSLtRLZecS2kXdeV0XqvFNqFg5BnWrqbSrJ6LxSDze&#10;f+99XKQ1uEJoL139A+rTNiE5eBI96BCCSQAJhEXmBHVHMCNwAqPgaj/h2E9gdlNpDxLQ/UE9CRab&#10;Ye4fJNj7uW8KTHD2zBiIV4d3x7MD+jP4oiXweNhn+vfE0wN64BdduyDq0cGEVLMG+hHS/kgjsO4m&#10;6I1U/oZDhDaN0KZSVZVFOMR962ggkPKyuok20vNupx3YTmD38zoBm0G/qlSZRnkd5jXZvD6Xn19A&#10;S1Bg0PoT2lGoz0vGyXNncUbQEtS61g7zsScZoO4/UY+ZVbk4cqIRO4/XYSkDry+kLoTf4bfgl7EQ&#10;L5enYl19OXafqPv8Qvv+++/3uPL+lQv0s2i/UI/61T9DVdwwNDMQaySkVYSwJEZjDbrSMnShCnem&#10;onZBQwwDMIJZS1A1+Lth/s2oodKWL+iKWlqLKsIuT9u4bhLq19yLs+nr8MEf/mB+Vkp7+cM/oSFl&#10;Jb3kaAZUgyyNpdyrlFWeco8gJUS72NxL6XYR4t0hjOZ5nWBNkRoKWoJ8IIjqGMIgh4Ak/rw/ftOj&#10;K61ATwu2fkc78BQDsd/26WZpL3UqbJsyzFQ0k9+rKjiP8b0ZPJbC702nQmbwtxwheIf5e5QKk13Y&#10;T/XU71JeVlmDPTwuD32Uzb+a/mPcHlHgxd8pxc3lzVDI44VU2FxCn89jeYuewMkTx3GKlqDl8iU0&#10;tV80P9tx5X3UtbXSuzZQXeuwvqkS3yzdBr/kIHw1LQh3Za/A4up8bG+qwqr6UrxUlvz5hfbSpffX&#10;XaHPbG9vR2tjDmqWPU4fepv52YaY3lTOHsihFSihPdBKiEXzbkTV/JsI9C2EtguV9gazCQ0MyOoX&#10;dEMV7YEsRSXtQVl8T9StGIqa5beiregAg7APQEUH7QguffBHNKStIYCjGV0PtrznHjb9B/mHVzZA&#10;kG4N7EaIlRnoa122e0xpCRGvTSaoRwiwoN0fLP+pY4PwxqiuBLWPC7h6ucDrKYIraH/dozuC7x+I&#10;TPrKTEKUHjLIfLBUNj1sgPnXdH5XNvePEb6jhDeF16Xys7VVmk1Vyqoshap+yzFWZQmOCHTuS8Gz&#10;+e/IpyoXyBrw8/Q6Z2ov1BxSl20H6jWx88pVnCG0Gn54pkMdC21U2CYkHi/B147Ohd/BKfDLjkZw&#10;VRo2NJabr93eXImJ+Rtw3aEZn09o59UWDmu/+n7HRUKrHqqWJkK74gcoXzIQzQn96E+7oIrqWrKk&#10;O+2BfC0DrAX0sQt7EdouhLYr6qiuDZpGvoj+d34PVFJpqxczGBO0sV3RvHYC6t/5Pq7WZ+B9jQu9&#10;eNGp7Qd/QsWu+QRvJD3iIPrY/uZrLdfqqTsCe9JLKsXVD9sI8F4CfJjwHKTfPUBbIIBlFWQRFOi8&#10;82wfgtkNLwwdSGAJL22BqSt9reD9Ta8eWPe8PwOlPsjljXKMsCcH9UMWgUrjd0u9jxFIKe9Rqmka&#10;oU3ljWRBGet+/qYDBFM3UTLfk8xATEFXugDn+5PDexnsGRH9qKoEljWbr7MIfR5hPxb2HRyvq7MB&#10;McrLaibCScKqvOwJbo+cbcLPKw7i6ymRuC4jBGNylmNZQxEOnKb60tcGVWdiVMU6+KW8Br+9n9On&#10;2yyqL5x2of3iv1/kHd/KYOB8fSYqkr5LC9ALGixTOZ9WYIkmJ3ZCKYGtWkqrQNWtW9idKky/q+ni&#10;c2+hPbiZxzqjLLoH7UQPm2qjKeblsT3QuHI0alc/givHK80WXOQfRwNm2q98gLyNAfSmDMII0EH1&#10;ZhGSg5Fq5vsx2JIvVAqL0BKI7YEaLkh4CKoCqKOEQEqbLFhoE9IiBiDk7q5UVOdfzRp4VZaK+4uu&#10;nRF4F5v50CHI0vuo1EcJbVbYQKQFUykJlsBVPaKMAmsqr0uhklsOl/vytwe5bzcO948S2jRaiGTW&#10;FLYOqXyvFLUgciDy+bkZns/IDvdHTtAwlB3ZitrzF6ioHTje3oFzDL7a6WVb3ruKA2eaMTRjGdX1&#10;bRsz+4uiPVjbWEaP24h3j1fAv3Qr/vHwdPgdeh1+RwMxovjzuBL47ue+9svqA/Wtly/j4tXLuMD/&#10;zAvV+1G18kHUxvqjKb4vm/leli0oW6LJjF2Qt4AKSjhrCK2yBVUEtoHK20hIle6qnEvfO78nyqnQ&#10;lbQSFUsZzC3zR+2a7+DSiQpc5B/pKm+QdjaJbVT3/LVvsdkdQXUVpLIF6kKl2hLYfVRVpbQOEMgD&#10;BHUXfaLUNY3KK995mAqbSh+bTKhSeH73VH88268Lniawzw7ohd8SWC+0Gmvwy86dsemFYcghUBmE&#10;TIqqZjuLnydoZQsEsI7LJhwjxBn0o7IGytGmcF8pMmUVlH9NpYJKkVN5rW6co/xNGbzBpLAKvvLC&#10;NefLfW5exBDkzf4emhsbaQva6GMv4dzlK7jMwLSN/x/n37uIIUeWwu/IW/jy4WC8WZmCw6eacPBM&#10;E+bU56N/zhKq62T47XoOXY5G4kdlh7G47vOYPTj8wos/KdnDKP4DesyLaLlwAaeLNhHSoRZ8VdGf&#10;Vs5XQMVmnipbTjtQTJtQRWiV1qqRCs9lQEaAm3le2YPKebQGi3rTUmimQw+Uxw1B/fKBqFv9Q3zQ&#10;cpKwduA9swiX0EbVzU16jU39YFqAgZaf3UllUmeB5TcJqWULqLo7gp23TabyHmATLoXVKKyD9L1K&#10;T6XwvQt+pJxsbzw3kFuzBQSXPvZ3fbsR2m4ImkQPGzaMVoCKKvUzaBmMCVDWdIJ3jAp6lOcyBTMh&#10;tcCMn6+uWAWAh3mN87D0vRZ4Ufn5G3QjZdO75hFYQavPzeC/ISvM39JdmdN48x5cj+rz592ww0tX&#10;oQExlz/4EG2Ed05jJvx2vIEx6YlYUJ1H71qLjbXVeLx8P244Fgi/nc/A7/DbGJe7ClHlWVhTV46N&#10;zZWfM2hzJnfzS53c8URVMi4xau1oO4cL507jXEYCPSm9rJbpVDZgUT9UKnMQ2xNli7qiNKY7Krmt&#10;opLWzL8FtcoiWPpLeVspLUGeR4Vd0JNK2wfVicNRt9wf9et/gfdbzprSvv/+e2ij0ra3nUd2zM/5&#10;R/cnmAMs17qff2h1pe6l0kptBe4+QrMntId5XPnXQ0pv8ZyAPcpzR9nMb391EIMvAtqnJ5WW0NIi&#10;aBSXedl+6gHrgnef9UferEEEjlASTgGWTnVMo0pLDTOp9in8DdlSybBBPEY4eY2yCspWJHOrLEKK&#10;eVMXfB3le1P5OoM3UxZrIW1AXgQDPV4nn5xJ25NFC5I79wmcOt5sc7+aOi4y6LqCFsLaTqUtaT2L&#10;8WkrcV/eJrzbVIXNTRUIrEzHV7IS4HeAgVjKW+hyNBphValY11CG5bXFiKzOxu0Fn7fxtI1Br/kd&#10;m/LvT1am4cp776Hl3Am0t7bg5MFwNu+d0BzXg/B1p5/tRVhvQTFVtmwBAzJagnJT4C7WkVA7X923&#10;CsI6G8CVc2gdpNIL6Ws1yyF+IGqSGNRteYlBmMYcXMR7/L4O9YidqcexWQ8xiFLucxDVtq/lNtXr&#10;pES+wJXiajzr1sDOVDqNd5WyKdXlQMtg8yslnPOtXvhFNwHqsgS/U0eChiLSHjzZtQsCJgm0wQS0&#10;J9L5OflKddGTZpoiClRCx+PZbNLTCWE6IVU3rAVX/A7NXtB3p9E+ZGvZIlkCtgJp/A2CWyqdz2ty&#10;QgbYZ2ZpEDlVWBmJrBkT0JSbjObWNpsWfpotzGn6eg2MuXj1fexsqsTMilzsPF6LlXVleKJsH76W&#10;EkxgX6V3DcUTJe8gqCIdi2sKzePeVbqD6htB5X3jcwRt4XNf8sufmuKXFoDgpjJcZnPdfv40Ll44&#10;heO7JqM2pg+aY/uijl7WhiJqQiOhLI+5ngHaV+lpuxFYwklrUEuQGxfeTLW9ETVzZA8IsnK0MT1R&#10;sZhBWVx/wnsLmvYE07+5VRLV69ZKpW0qS6Oy3UEwaA8IjJpfBVMHaAV2BXW3oGsf9+Vt9xOiw7xG&#10;wKbxeHIw4aa/lQoeCuiH3w/rbFkCg9Z8LPepshov+9vu3fDO7+hNGSgJ2hy+J4PvzzJYBVxPBxoh&#10;O8bzuWz2pZTez1fQdZhqqYEz8rnJVP8jPCffe5jXp/F35fL98rGZPJ9Jq5Cqm0rdufy9xfGT0dLa&#10;bl5WiyKr56uB0J642GEZg8MnG7CxoRxL6wvRv2g5fe0b8Et+Ez3Tl+I39K7xjQWYW5uDKRUpGJAW&#10;B7+0txisvYwvHv08pbzSXv6OX8H0P/kVLsIuGv2WK5fQevaErRNbv+EJAtcb9XEDULW0N5v47gZt&#10;6SINR2QQtuh6Nv2EkiorP1tDNdbgby1AV0u7UD2PCkxIqxdTdRfcxM/qR/B74lTyIlqDyzb4+yLV&#10;9kLbRdQcXYvkGaNMaVMjhlmfvvypBqiYPaAV2KfIndBsC+xpPvYwYVP2IFmAq5mmF074xSCqq3Kz&#10;LvCSyroB391s0mLQHWz61dwLTn5WBoG0AExqyu/LImxZDKzkcdW0Z/O8PK96t6Su6uZVwJVMSFPV&#10;8cDzR/j79oV0I9T0xVJYQmu5Xak0r1e2wDxywEhTWY0rqGtvI6hOZTW79gxv3oLzZ7G+vhwvVqej&#10;b14M/LIC8KXUUHy/fBsW1eQjrr4IyxqL8L3yLfhiaghhll2Yiu7pi/Baxeelc2HzY1/2O/bCWb+i&#10;N+FXEIv0ljO4cKUDLaeb0XqyEtXrlO4agJqlA1AWQ1CpmKXcFi9Sjxh9qpp9dddSaevU8zWX9oDQ&#10;KmdbM/cGVC+gTVhyow2YKVv4NdQmDUfpkn44lZZIa3AJl9k02givtg7kbwjBwWmM/tnkSs32BxFC&#10;dZMSyp1BXSwg209V20NANBNBaa3DDNSUxE/lvmzBoWkD8dIQAtuHikpIVZUteNam03CfXnbzC0OR&#10;E9UNqUHd6GMZXBHeDCqnFDeXPjSV3jiL358vePmdUstsBlDyqilU0XQel8Kn87dlRsqiKI0lzzrI&#10;gFfGQOp8jNdmEuAMXidvnDKtF0rWzMTp8y2o8eRl69raDVZ1KmjVmPWN5bi/ZIOluL6YFYyBBcsR&#10;ykBrVXMFth6vQmRjFvyKlsEvnX+vnAB8IT8MnTITsfNEDTae+LwEYmnPPeaX9nv45b7O/4QFOHLu&#10;JDouX0LLmZNoOVWO6rXfRmXsUDQkjEKtnkizuJtNrSlb0MNytyXzbyK0XVBFWF2nQlfU09MqCKue&#10;eyOVVimxm6m0t1iWoWZpX1Ql3YYTuZsNWs1Y6GAz2drWimKluwIYhIUMtAEzan4PEUoNXpHa7grs&#10;zuZXww41prabwZzKplfBl5RQgVDCY/3wi+5daQ0UbGnbwwbGCNxf9eyK0DvV7A9hMNQLRVTOdCp3&#10;BgHNUZBEJZSq5lEhZROydZz2RBYgS6opZdWAGikyz2fw9+l7pbpSUSl2NhVcvV9SXE2GtF40pdBC&#10;ByEl/AGcqa1FI29QLc2pNWWltO3y9PSySadK0TttLoF9G/55SzG59hA2Hq/EZsIad7wQ91btxs25&#10;kbQLz8Evg5YgbSbtwh7E00Yk1hfj8bLPwyOZ3p3yVb+cl3b7Jb9AYPmfULQepZryconN9ZlTOF+f&#10;g8pl9zJwGsMAbIiDldZA6x3kzbsBxYSwfH43lC+kt9XAGFqBelqFeqpuvQKzuV+nbbiBFoLA0i5I&#10;leuXDkTZvJ44mbUN7fyDqTfsAr/zwoVzyE16CUdmSGn9qbT0jgRC+U4FY7uCO3Or/n71kHXFYc3X&#10;4nmNA5CnldLto8q+MUY+tpfBKmg1iuvZgT3N1/6yR2d62cEMkHqjgO/J5ufmqDmnMqZRveVjc3ku&#10;i8opT5pBZdVvsDEI/D1eGyLFVQ5WWQNlD/QblBbLNQugQFC2RoEZVZg1LYI34oyeyF4VgLZLV1F2&#10;7gKa+e+WJThNP3uR0J69eoXqSTtwaAr8c5ZhcX0+1jdVI6m5FN8t2wG/PMJ89BXahTfxhbwAfD1j&#10;EWIbSrCbCru4Lhe3Fb+r0V6fA2gLpk7wy59y1S/rJUI7BZPKd9po+Q56rbZzZ9FSk4aKpDtQubgX&#10;aqiqNUv72YBvrWGg3q0KqmrZnE4EsrP1lNUQ2gYGZbVU1zotzkGQ5XVL5WUJe9WSPqiN7U+IB+Bc&#10;3h5oQI6g1dywcwz8suOewuEZbOI1cDuEkBCII7QDyhbsI6gHqIqpVETrVGDAc4CgJROcQ4FUWiph&#10;7E/60rN2tbSWdSRQXaWwGsn1615dEXg7A6TQocgXrAQtm++Vj1XCP4uQyt86kAWgFLwnFdUFeodo&#10;VdLYzGvEVzK/W9ZA1kSjv7Sv/K2CLKmycrRSWh0/IivB33YocDhqcg6jur3DFPYkPa0WkGu58h7a&#10;CG1EbQb8DoTj7vx3EVeXj6S6IqxsLsHYQgZiu5/hOapryhRagXmY1pyBrU2V2HG8FpMrkzEwi7Cn&#10;0i4kT/4cQFsStMWvgs1N/mu8k2fgzRPZaNGd33IeradP4ELRFoI5DHWJw1Af29fGw5bTy5bJzy64&#10;3nKzFYS1khahkgFYzdzuaKBVqJnLQGxBL1QT6BqlvXhNxQLCnDQK9ctGoyZ+DM4VHbL1uy7THrS0&#10;tOHCuTNIX/pzHCC0aeG0BoT2KP/YtsogYd0X1IN/fA0N7IeN9LcaRZVCwJKDuluTfThgEJ4b0BnP&#10;DOyF3/TsYsCqF8ymhA/oiRf9e2H/lBEoCO/F5p+BF5VSkOXRh2YQXCmtLILsQYbHMmSqt4s2RN+T&#10;QW+q33GEwKobVkq7T99tysrP4lag6/wRKq0NHudn7OPxfVTZ9IXP48yFVrMDTbYAR7t1Jkhtq9vP&#10;45ZDc3FX7k6sqC/BmtpSG7Xll7OYML4Bv3efJLCv4MtHAhFekY69p5qwvqEcPyrezePB8Nv1NC3D&#10;y1Taz3rKq2z6vX7ZjDzzaAtKQ+FXOAPPNhy1lfgutp1HG6E9m7WMYNLLLvVHDdW2egn97MKb6GPp&#10;UWPoaams5XMFrTIHhHYOlXZBT3pbTbtxOdpq2Yd53VDJ47VxVBt64sql96GtqcpGdykQE7RnTzbg&#10;2NyfUNH6Ew4B2d8AlZKqWdZQw0OERc3x7tDuhEaKR3hM3fpj6Y974ckempnghho+RaV9xgPtr3h8&#10;1v19UBg1xIDNkpry/TkMunJCXddqXkR/O5bJcwJX6SqlwKSsUs0UwpjMJj9F9iBYgRhVXgNoeF6+&#10;WgGXjX1Q68DPO8wbbj8/fzf3dweMQs2xAzjJ/1s9K6FZHQpU2/OaFs6bVvnYlytSsbauBCvpTV+p&#10;OopOxxbB7yDV9Qhbwa3PYXzOaqxtKsXKhlJE1eZgiNbw2sVzO54nuG/g6ymBeCTvs9y5kDjxS34l&#10;wTv9MgltDu/kXNaiWYg7XcRmqwMdLWfQdv4MTqfMRsXcnmiId4O/K2NuJLDfcPO9YjqjVMt3UmEr&#10;CK5UtnZON3paQfsNvu6GqnkEmlahmkFbma5Z2Bt18SNQmfTPaD93HpeVo6V/bmVgcop/jIPh3+If&#10;fCArm1PCcZjqeixiCFVLAZlTWfX57wnuQnjYNPP8waBO2P/2ILw2jJBSXZU1sJViaBFsZgIhfqZP&#10;Fxx8zR8F9MHpwd2RSQBlC1KogMeCaAvoO80m8DuV5joW1oPQ+lN9e5lyWk8Xv98yFQapBohrX6mx&#10;Qbxp3A10hNccouprtsTe4H7Yz8/YGzQAeSsCcOJCOxp4k5bw313KWi97QGCbLnZgS2M11laXY2NT&#10;BQbkrcQX6Gv9jmguGD3s4QC8UZaCo2easflEJR4o34N/SKfIHOT53WwhM8OosLFYy/+/7M/0g0LK&#10;pg71qwo87Zf6G/6D2azkvsogIAgbz9bgPP8zO1rOopUe88SROVTZ4WhO7IWGpbegJqYr/amWob8R&#10;1Zo2TjWt0bBDglvHAKw6+mZTWHnaKgJcGa0VwHkdAS6byyBt6QDULOmPmmW/wKWWVlzs0HJIHbjQ&#10;SmgZeKSE301IFIAp+CJUhPdAUF/sCaLSEiz52N2BPQkMz7NpPhBIcKiQ8Y/1x3NUVq0YI4X9TW/Z&#10;A0JMlX2O24QfD0L+LCoqm/osvjdHwRYhy2CVj1Uwlk0ANf3lmB2TwjO4YjN/jBBqtNdRBVR8r81i&#10;4LlkHk/ne9TDpTEHuqFSqbZpYYNsbMQBntvN9+wPux0nyotwvP0SGtvaUEn/rqfSnKJNUOfCsbPN&#10;WNtYgV+WHUbX5Nk2AMYv/W0GZC+hL9V2Tk0BDp9swrqmMnyvYhtBnk5gnyXMBHb7m/h57nasoULv&#10;a65FRGX2ZxjawrcWMAj7s18eFbaA/0FZr9PXLkRFeyva2Vy30l+2nj2O4/veZtPeB41xrIvpS2Nu&#10;oD2gJWCwpVRXiTIG3K9UwEX/Wk1IBW0Noa2RJYjme+Y5cMvm0QMv7YHq2OGoWvm0QXvpUocthXTu&#10;fDtO1qTjaOQka1oPBmlYH6FVEEM4NOZgP1XuMFVWo7z2m290swcOTB+AFwbdjKd6C1q3HpcCMVPb&#10;Pj3wxoheSA0aDs0QUM71mAVafZBNoNJDnY/NV48X/asbb6DxB1JWnud3a/DMUd5Eqhrhpa3miNkg&#10;b+V27ZhT34xwf1qGfm7NMMK7h9YlJ+FVG1dRQVhtnAFblwYKw9nLl3Hy8kWEVGbijtKduC4jiM38&#10;76mwLzKgCsTPS/dgx6k67D5ej7cZpN1cGE9YqbzJhDXjbYzJXoN3mspx6HQDkhqK8avyg7gh87O6&#10;Pm3R7/v55bz8oV9xIC0Bay6jzpIQDCxeBQUGrYrmz51De8tpNG2fTL/a24Kw2sUEc/EtKF7QGYXq&#10;5ZK/NT9Lb0uFVReuPG0dgzAtV1/FcxVzNP6W76MKVyyizUgcRIUeiLp3g3HFOhbUG+aUtqHoAIOr&#10;iQTRTSbU8wg0ekpVA2YOqJuWCrc9tDNVTLNlexOQ3pj/3R54sltnPC0Pq0yBpz5L1f119y5Y9IMB&#10;KJw9lLC6oYIatKJUltJWlpfl5yu/qvEF6lHLVOcCwZS62qAX3jhSVHXNCmZlC+RrlZeVF5a1UHfy&#10;MV6r2btqBfbzei2btItetiJlN6qorGXnL6CON6g6EM5r6OeV9zC/IRfXpUQRRoKYHUAVnYIeydFY&#10;2JSHFAZbGlfwaMm7hJnnDhHmYwHomr0IQfVZ2HeyHttO1OCl6iP4Rh6BTqYA7XrmMwpt+uSlfhW8&#10;q9UDlkPvlM3/sPSXMT5/JRovtqONzXXLmdO4eL6Z0L6CmkV9cSKhF+o0AJxqW0y11YRGLc5RQkC1&#10;EEeFAi7u18ztSnDVM3YTX/N687S6Rg8U6eFm8yaOw8mDq2044hX+8TSl5zybzurUNVTPUeZnbb6X&#10;0kSESHOy1BO2K6gbVbYXNs/oZGMS9jOSPxAwAC8OcsAKUvOwrM/K2/buit8P6IbtMwbSXvTGtuCu&#10;2Mv3KG21N6grm3eNdZWSqvl3wKZTVTXC67BlCXoQXqq58q2BVFkGXwJd1iVTYxK4r4BNvV77aF+U&#10;wVA+V9mCrTy2PoTBYvwUNJ85hyJ62KoLF+y5X1p2XuMNTra34WZN/T5A9UxlS7f/RYxg4PuOVkI8&#10;0YB5dXnonLsUfntoF3bQxu2bjIkZ6yy7sKmhHLOqctA3cxm+lDKVsD5ldsLvwHOfQWiLpvn75b/Z&#10;7FdMX1TNO7x4Gm3BW/CrnInR5RvQcKkd5+gz288wEDtTg+rNTzPiH4Dm+G6o1RMXl2igjKrGErgu&#10;XEGrMQfKydbN64mqaAZktAQ1VFvBrFm61VRZ+V+ttFibOBFn0nfj6tUPcElD8dhktl+5irKtoTgS&#10;KGBdF67UVmsLKBrfR5XdFdjNRnvtZiB1KIhQRw5E7GO98VSfbnh2wMeAHdgbv+nZFb/u0RVzfzQQ&#10;e6N64J3gbgSpBz0mFZvQ6TPkQRXtK8hTblXjAzRE8RDhVpork3DLSrjeNp1jC6C8rRSYn5Ml60Dl&#10;Vo+Y69rVGgmDsIsB2K5Qf7YGk1CXkYzjl66gkkrbRIWt4Q2qFFfb5auYVpFs42H9dr+Am45E4KGy&#10;PTh0qgFHTjbi9apk3HR0Jvz2PkNBmYYeKeGYUnYI+0/VYnVjKb6Zv5kB2FyCrvztC1RoxiSHX0H3&#10;1LmfPWh75S941S9z+r/5FfI/S7CWBXNLgLOn4pvl23Hu8iVC1IaW06dx4UQJqpZ/H5WM/Bv0+CSt&#10;2RVzCwMx1oWd6WlvRNl82gB1HBDaypm0BfPoWaNvIbg9TGXLCa2U1qBVV+/iG1ETNxat5ZmWn1XV&#10;0MQWqnvB2tcJxHA2+VoDVnOttISmJi1qtJdWjulrs3BlDdRLtmfGYLw4uAutQDezBdaJQGi9edrf&#10;D+9GSIdiT7gWi9NAcq1NoAmRLpWmrlet6r1b3cECkbYhObQLFV4WQuMR1F3rFumQ17VUF783PYiw&#10;8way2Q3mrWkpNJCGv3E/1VhThA4F+yN98Qs4TpUVrM20Qnqy4hn+/7YS2PpLLfjHjPmWqvI7Nh+x&#10;9XnIPHfK5n3dW7EHX0mbQW9LEFOn4s6CNXj3RBUOMRjTYJk++asILP92yfK/DKLT2FrmRuLxwo3Y&#10;2FDx2YK29Pz5r6eca2r4Xs1+3JIZSnsQAoM3k81TcQh+VnPEmq62tgvo0LO8TpSiIu6bqE+agMaE&#10;/lTVG1BO6DQksUQZBOVoCW25BsVwv3IWbcF8j8rSx5ZHezoV5tMeMFgrp0WoTeyDutgJaK8rw6Wr&#10;V3CRf8i2Vj2h8TKKN75hM2c1F8yNn5UtoDISlF1Uv51USq19oFm2hxk0zf1ubzzZQ9aghy2KbNAO&#10;JLwDelj2YPYPCd3s/jb5cVuQ1qrVYh8ak6usRF/sIaybg7pASyvZijKEUvngo7xRBKjGF8i/Ckp1&#10;4WrIYSqrsgwaVCNfrE4HN4+MXpcB3KHQQTig/OyMUag9shMn2Iro6TNaj+sUA9zzbFE0MOYJ/l9f&#10;lx6N71XtxLEzx1HV1oKdF+pxaxn9axb9a0Eg/iEjAi/XpWD7yRrsOFGL32hhjqokKi8hTVcwRkuR&#10;+hquz5uHKbXpSDlzAntPfMYWoKtrbQ0s539Oaes5bCCQ36rZSouwiPBKdQPxdFM2TjEIu9jRio6z&#10;p3GewUDV6h+hfuVtaIzri+qYzihbeDOK599kGYQyglkx7xaUzaV/ndcN1QzCbKQXwa2YcyOqGIRV&#10;0y5ocHjVAvrbhb3s0aLVK76JK6dO4CJVVpMazzFAOUOFyVnyc/pDeVpCS1UVrIJ3J/3nbilkeG+8&#10;G9SdSjgQu98cgBcGdiKonk4E+VkNQ9RMBUHcvxu2vDGMXrarAasUlKAXtFpHay/tgYDdRlh1fLcy&#10;EfwuwSzfmk74BKx+h3rC1JGgMb1ZVFwFbUqLKf2lcQmC/Sh/kyY57gpxHQqpC36Ok43NKD/XgtoL&#10;7ThOtdUA7w76+MyWE+iWvR4BBC3/3GmUnD+HAAZkfXOovGlU3oMvomdOHKZVpVmng8YVjMxZh69m&#10;UmTS6FuPUmEP0xYceQP35C/HbL5324lqxNQX40cVBz470GafOnVLZUdLbXHLOXvgRGVHGwpaTyL+&#10;TB5uLJ6LLxXMw7azdThJT6vZCh1aT6rqIIoXTWLU35XqeKMpZjn9qeyBOhdKPaO7ymkHFHTVzadf&#10;5TW1VNRKBmWa0Kj5YapKe+lBITVawn7dr/CH9+VnPeMOqLTH6wqQMevbDHoICEFJDRtMWAVbL6qX&#10;lqR3U2y0jldKVD9E/6AXnhvUy7IE8rLPUF0178sGxtDjBt2rFV3UG+WWTdJ6XzuoqJqio2BOVWsV&#10;bNHgbQVm/Ow9gRr0olFbvGlsQLdWN3SDdtwYB3UmUFk1FoHvt9m5vFZL2h/i+7QSzh7NGg4Zh5qj&#10;O2zhuKKzZ20tA1vDgNCeuXoZGxpLsLWpzlb33kgVnVRAdc2MoLoG4UvJ09GzYC2SGkqwo6kGb1Vn&#10;EuAY+G37tcvLphPqlN/jqwy+flK4A0dO19sIsBnNGVTeBVTez9ACdGVtF35R3t76x/zzZ1HZ3ooq&#10;Vh4juGex/GQZnm/KRNqFk2hlM91OsDWA5XTxDtTETESdniq+9EZbu6BSz1mgwmqmgiAUtGXRnehp&#10;u6NeY2mpvOpkULqripZBHQ/l0VTbeVTZGNqDpV1RteVt/OFf/tXG0Grwt55mU5+/lxDcRmj8LWl/&#10;WB6WQY+mae+iWmpxNy19pBVnkkOH4qXhXQlqT6tmC/r1ZO1Om9ATLw3tju3Th9mzErSGrRafU0S/&#10;KbiLzXhQYLc3pCtvgG4GtJbp3EEFV/CnXi2rvF69WzYVnTfOPt40glbduQrWUnhDKYCzXjBWrVWr&#10;FXF0U6XGvYCzp85YR4LA1LTwCwzGtPJhrVaLaWawxaZ8ZnUOuqXMceks+dKixZhSddiCsbWnyvFQ&#10;+Q5CymA5jTbg8NMuw5AfjOEFcZjdnI99xxssj/tk+U58KWsWwZ9KFf6sjD2A33UTK3bkrOVdWdJ+&#10;DrktZ9ksnUMprUIhoc04exLrGqtQqQcqa87W+TNo0xKTbMIqFo3D8STCtpgqy8CrUoNlCGrp/G4o&#10;JphlVNAiKm0lodW6B3VSXAVcSn1ReWu4XzG3F21CL0KvtFdv1CbH4/0//SvaGElrwEwbwa08sgLJ&#10;gRPYPCt7wECHKqfeL6W2lPaSv9VKiPujBmDRDzQ5UUvNe2ClNXD7tAc8Pud7A5A5fyDVuQubbPWi&#10;EXaCq2cwaH6ZljFKpbpqWaV9BFGDcLQ8qHyt68zQBEl9dx+b/7WXcB/kOfV8pRJkzahN4/sOE+Sj&#10;hFuTG3cGdcY+2ohtMwaiLHkbmtlSVasFkZdVa6LVc2gN8i+cwbNa/bBgOW0AA+AUxhNH3sT1ubGI&#10;byxCMm3ShsYK/KKGwB4LIrAEMUM52hfw9WOR+EHFAWw9Xo3dJ+qwsK4IX8lbw/OMTwj2P2SF45GK&#10;HZ8RaDOnfcsvn9Fo/gI8WX0Eh8+eQNGF88gnnPkE+ODZRmxuasDlD/+IP/7Lv+DihbNoY3N24uhC&#10;VM0fghMMnjRdppIBmAZxl0td6VutzumOQnpXTbERpLVUV81ekJ+titaUcgI8vwftAbfytDGDUHt0&#10;JaH9E9qpRBowc77lAgo3R9iMBQ3jk4/VKjFqctWVa805wVWO9d2p/fCSZQw0K8HN+/LmZ1/w740X&#10;B3XD1ilDeX0XqihBl1ozcNIqNarKPOjhH/uVQrNzWnCDtiFIU9HlYZUS62o3jvlq2gQtzKzUmAbL&#10;ZEe4Topk3hCawKgu570E+hCB3RnMYGzBczh56jQqWi+gxgZ6X7YBMVLaRsYKD+Wuo2oSwkxPdiA9&#10;CHflr8Cq5nJbyXt6XQ5uyFwIv1zahTTGGkdfwY1ZC/Hbsl02yFvrea2sL8WDZXs9OV4FYwSb18yo&#10;y8Sxz8TYg/pv/6PfsVdq/LLe4n8Q/4G56gFbjtiTlShsP8um6DgOnGxC2YVWXPrgD/jwD390z6hl&#10;0338UBTqFvXF8YT+NgO3it62ZB69LbcVBLOC0JZGd0fJnB6onENA5/awmbg16s6lElcR6AoGZ7bu&#10;Ae1EjUaFLeyD41kbcVUj9fkdWsHm3JlTyFs2GUeDhhBUddMqud+PW6qimmUGUVJBPadg7o+74tXh&#10;/czDOltAcDX0kOBqkeSIh/ojLcqfzXkPQtmNajrAulK3qPmXevNz9hLW3UEaKdYTW2Z0wa5AeVZZ&#10;gG4E1+Vjpazq3FBQqJ44DZLJ4Ps1BFGzcXWNZlUo+NrPazSSa1fYBDTk5eIUvat117ZrgPcltBHY&#10;K5feQ3T1MfjtepN/B1qBY6/jy2z6X648itVNpTb24PmaIzyu3jEGWmm87uBL6Fm2CrF1hUjh32hj&#10;UyXm1eQQ5HlUV6r0rmfht/l5jM1bi9X1haikFSm4cPYzAG3O1B/6lcz40C9L3YS8IwsZgWa+ha8U&#10;zMG3q3dhTmMhNpyoYrN1AReufoA//PFPuET1a2Og1rTrVTQs7k9o+5jK2hjaGA38pj2Yx9fze9Ia&#10;0CYQTuVp1RNWq7ytzcDtTJAVgBFaWoVqWoMawl65ZDSO527H5ffft06F1tY2nDvdjJxFv6I9oJ8N&#10;HWwDptVjpcmLCoCkilrBZQ/BmDy6MwMwelmBqvQWoRW4ytM+358eddpIa/o1EkxjWQXVvmB1UlDB&#10;WaWKWm9Li3uoo0ErKmptsINUUeVjddPsC+rmFJ7X6P3qNEjl+5TucivHaCIllZffoynu+2hp9obx&#10;t8f+DmfPttrTFTUrQUMPz1BltVpMCW1BF42NPaDo/1UMz16M2PoCS2W9WpOBXrlJ8CtmwJXJQCv5&#10;FdzCVvG7Je9iTVMZrVs5Ztbn4+5SBWyRBJoKnTIZfdPmUoGP4MipEyg8dxZbaf9+Vr3rMwBt5utr&#10;/PLe+LNfocbM0iPl8Q7O57YknPuB+FphLCY3pCPn/DlC+x4++PBDXOF/dPvFFtRtfhIn4gfheDyV&#10;dJE6FDqheOHNKFtCGAlu3pwbURJN9Z3Tk0FYN9TydT0VtWre1wnqTRaIlc6+nkBTganYmkZesuQu&#10;tDQU2boKgvZCawuVthmpi35BpR1BwAgnq00PJ7xSTK0ZezSqL+b9uDMVtpuprI3esuwBlZY2Qd22&#10;kff3x9GZQ3i9Sz9pfVp1TOylcgvWg4RWOeC9M/ia/ljfs4vNv3xvcogUWd5VCzFrti9/ByFNpppq&#10;jpo6FdRtK78raKXIWs3RFsej3dgTNBh5+1bgJG/CgjNnLS97mv+PsgYdjBOmM9D1Sw8mcBF4rGQ/&#10;9p9swKbGGvy0KgXXHSWI6bQMhbQEGW+hf/EqrCKsexhkxTQWYGjRJnwhmXaigNcdJvSp6kxYgp3N&#10;tShmq5h/4RwiGrLxRSlw8exPObS1UcP8Ul/4wK9gGv/BhFXbQv7n5MgD0SoU08BnqbmKRiLv+Evv&#10;Uf0uUf3Onye0Z1H7zq/QtLgfmpb2ZrNOAOllSxaoY0Grf3cmwN1RNK8TVVdjaHugjtahnmpau/hr&#10;NnW8UoEbbYOsgT34TivTrHgMV1rP4NKli7begZ7OeLKugHDdTmUjVOFD2NwOtCZdqSgFTvuountn&#10;DMALQwRtLzw70KW61PNliktwf+/fA9umDKfKEj6CuN3UUuslaIQYoaO6yrsqKFNmQFBLJbXVzN4D&#10;tCP7LR0mn0tvSxD3EU4FWpr7pfW8bOUYQqz1ukzF1SLwc/XEyAPRj6OpoR4VVLwKzbIltOe1iByF&#10;IOfCCfTNXIFbc1djXm0BjhDYzacr0T87kZCGUVmpnIdYcxbhp+W77IEfm5qq8VJNNgYW85qjCsTU&#10;80UVPvK6reG1hf63kEKTdv40vl2xG19MowhpbYRjn/aH31XOLrShhznysrw7s7ifxW0ODb6N8OLd&#10;K4Bz5+EdeqYLly/j8sUOtDNIO3+2GpVJj6CR0NYv0cRFWgPCVzD/JoLaDWXcL13Ux4YnVi/oiYaF&#10;PdBANa7XFPP5X6ctuInbb5g9qNbqM7xe+6XLfocr1oHRYUFYC5vQptLD2B04FPsIwS4GNnvkNwmI&#10;UlHbA7vjSGQvJPzKjZFVJ4KeZWsZgwE98cKg3mYNIh/si5Rwf6prb+zUjF2qqlv3yzXxmsmrZZM0&#10;2EV2Qd+h1JcWAJHS6nplKlST+Tu2hXSyazOp8lJYDYZRMKacsY2F4Os9vLk2h/XEu8GDUbR7I5ra&#10;2lFOm9Xcfsm6bS+9/wHOX7mCdxpLMbsyF/tON2BbYzWWUj17liwjrPy/1yDv1OkYnJeA5QywUs40&#10;YVNzFX5dnYwvpFJ582jn9vGaFHXpTsdDR9fiwKkG5J87g9XN5eiaSVuRRn+7+3kXkGV+mhfrSH3m&#10;Dr/0qX/0y6eSVrBZyqCnTeU/vJxGP4NbDfwu492pUV4Zc1HAaFdBQ0d7K9r4H9LSmIzahDsNWhdA&#10;OUtQSnUt17RxdeNyq+BMXrWBSqraTMBNYS2H2xkV8rMLezF408oyY1C1MwyX6fFaqUZKd7VevIra&#10;jI3YP2MIDjICP0B1PEwYTPmkjNzX8TcnKsVFGyCV9QRhNjVcXpaWYdfrI9nEa9aArIWyAG72wA6q&#10;7mGqpRubqw4DB+YB2gB1Gihva8pqKqwxDVrEuSe2BXdi8DUAh/h+qaut12Uq3Rtakn4PFXwnQd8Z&#10;NgjbZj6E2oYGG8FVcqEFTRcv20OX1W17hi1K+umT2H+qibFDJb5PJTXveoT/7wffROeChXi4/AB2&#10;aZXv5kosbS5Fl5J1vIZN/TFauhRelxaAL6eGIKQuDSX822w7WYfvV+6mAM0h0Pq7UoRygvClY0H4&#10;7qc25QW/6/xy34z1ywv7s1821VUDY5Q90LSaAt6V+bQJGkdbwDtTalu4EnVtBIhK20aP2dZ6HsfT&#10;EwnfEEKoxeW6WEeCumGLF3VDPv1q8XweI8xlC6muhLmB1ygIa1oqpaUqz9P6Xgy8eExzw8pjeqFy&#10;sT/qDybiKm1Ia0uLS3ldeR8FuxdhP4OwI7QGqRHDCRtBi5CfZQQ/cwASftGXoHazjgOpqxdWpbo0&#10;tSbqwQE4NnM4/aaCJykhPSqBUw+aVFfN+SEbeKM5XRr7qp4sASi1JbCs6oVTWk3Qbg/WU2sEsKeL&#10;1iY36np6ZrMZ/ez5ZntnDsI7vKnSti5GU0c7gb2AWsvLXjFoNc7g0NnjiGsqxW/LU9C5cBm+mM3/&#10;d43ISgvEl8qWYxFV9+C5BqzUNJuyLbg+fymuK57t/l7pvDaPFu7IbMRUFiD77GlsO1WLzmlL4Ve9&#10;hOcpSOqYkBfOnI2I2ixsbf60PnMh48Wb/fLeavE75pljVMImJp37aaxFVF2BnMn/OOVuuX9D1kqc&#10;pzq0M2jQ9Jf2tgs4mboANYuHoEnLeAramJtRtOhmFNPDlizojvx5nVGk3i42+w0xXdEU412mnufn&#10;9TYrYFXKzOvLtXR9zAScrSmwVFcbAxZlDs4yiEhJeIpNtwaaaDSXGxdgTXtQT2x/eyBeG6nljZTW&#10;+khd7QEfUts+nbH9teHWKXDAsgBswqmUh4PkheVNqdyEVJ0FCqikprIJLidL1eUxt+KiMgnK5fbE&#10;bnpbKat6wDQgXZZA02tkCwTsdt0MDOi20uduocrW19egur2FXrbNBntrBW9Zg7LWs+iTt5IAUjXz&#10;qYoZVESC9sWcCIwqXMdmXsvOVyOusRgjclfxOv5t0gmrrsudji5p8/HD2kO2qsy+Ew2YQsvgl7HY&#10;fK1fAb1wgToVAjC4ZCUWN9Ern25GUnPZpxTarCnRfhlsVkr4j9LERXnZfP5HyBIceoGg8u4souKm&#10;CupXMbF0IxXvPbSyKWtjNHqx5STq3/0do/9OhJZqqWGIC25BiXrDqKwlDLKKpaYMzKSmjQT1eIxb&#10;oKOW4NYsoH2wsQc9oOcsSHmrZCWWfAuX2Hx2dGiazRW0Klg5dwKH532HET4DHwVdBEddrFoTa19E&#10;T8z/JzfHS5bA1uTS/kCqrWesQcg9iu4JlWbqCkoCqWndWihD03OkoOqoUNVoLQG9jzeDlrbXlB51&#10;1doizQRSI8d2hnaxp9bIEhwlmOpSlk3R9B6zG0pxhfljZ9QQbAsdjEMrptvKh2VsoWpod7T0fOvV&#10;q7bG7JKTRfiHXMJaMpP/52zdcghadiSeKN5tduDQiXq8WJOOLpmL+HcisPKtWVTX0lkYXJho42aV&#10;QVjSUMCgbR2+ouk4+wmseshKeCPkzMGTpbuxndeknG7EyuPluL3iU/hA55BTqf498/mfUD7LKamg&#10;rWTzUUhIFXRV8j/wGH1QIf8DCqW0U/Dj0l1o0ZgDzSJoOYfWs404uet5ezJjc2wnm8xYuVjr0Orh&#10;dfKyXZw9oAWopZI20yZoyrgexaReMU2/qWCwVqVhiot68rrOqI4ZiKoVj9PPXuF3tDDg0xBI/pFP&#10;1mD/rEewV0oZIf+qlFM3QqSn2QxCwF198PxA9XypuiWODFz5WkK87dUR5lc1hdtyp1RGZQoOEl6B&#10;qkmIygAoq5BCm3BYxwUzYZWSCm6lxWz4Y0gXG2+r4ZBKtSlXq3yvbIOetqj1ct8J0iP4B2ELf+u6&#10;sNtQW1piA7vr2Ho0MvjSAO+LevDypQ48WPoOhYGAKZjKC0a3rAUIb8zDvjON2H6iBj8r2YOv5ks5&#10;CeuB3yvyZ3D2JvoULreU1xEGx9H1OTzGv99uXqMpOckzcGPGPNxVc8ieJ3b0bDO2NFUjtC4fXziq&#10;1WlCP33Q5refnL39TBXuqdrMACyWwVYkAWbAVRHNyiCsjFVrHFSwKgVWEoXJJ/NwSoO/Be1ZQnuy&#10;EvUrf4RGQtsYq2njWtLzZpQuvongdjJgi9j0lxDGWgLaQFC1hpcGzGhoYhWVtnRudwZgUlpNHe+C&#10;qqUjqN6T8f4f/mDTawTtuZY2NFRnYE/EHdir4IZwHIzQ02J64MjM/kj6dX9LZVle1tYvIKy0Bd6H&#10;fMx6ZBAyqHhK+B+kFZCfFcDJVFTL75q6qkNAaSotYsd9gmgLIhNc6yTgcSnyXgZp28P1tEUqtOBW&#10;PpdQ6+F5Uv8D+n3c6snnu2gLNocNQ8bmhTjbfgl1/PfUUmX1tHCluORn45uKqJpU2Tzlw6PwnbId&#10;2Hq6hh63CfPYlI+o2c//e0KmJTrTKSgaQ5u5FJOrkpFwvAiJDSV4qPwI+hYry8BWUpmBvGiMyV2H&#10;JHpkeWVBndhUjt/WHMCX94fjhgOR+F3Z4U8XtNVnznSqaGsta7jYjty2k1h5uhhd69bjulrezcUe&#10;YCupwNn8j1JAVky1LQjGS/UZFuVeunoZHQTpfGMO6hLuR/2SAaheqqfX0I9qEmPMTYSXiitg5/D1&#10;PI010ALKnVi7oZ5wVy1Q4NUVJZpyo4yBsg4Eu3bJcNRufBXvfahOhTYbR6v1aGvy2VQGDaXCERAC&#10;tEuPuycou6cPwptjGHzRCjzv39t8rI0vGKwu3J54kep76K3RjPCpggRUWYMD9MEaO5Aim0GLoVmz&#10;WhtBq8Gk0gq4BTcIMz2zFo/TA+n0XXsiemFPVG+sCu2Mdwns3gh18ep5DvzMSKXhettzbPfw/fa4&#10;fgE8+2HUV5Wjmnaqkv+ek/y3XCC0F2izGi+2oHPmWv4/K6CahUcJaApt0LHzJ/AWb9L+pcvZxFM9&#10;cygoBPqr6bPxw/Ld2MdWJ/fcGcwi1BM01jmZIKcF4UuFS9CjdAXeoOoePnMcB87WY8GJEkxuSMM/&#10;ltILE+YeecuwvLkEh899ysYe5J8//xK91b9VX2xDBQOD8o4L2HymFs807KGHpWXIo7JqxLuGsMnv&#10;5k/HdVkhCDtRymbtIjoIbntrO85X7EfNknGo1xJGSYNRsfgWQqvxsFoSqSsK5nRCkdRzQU9o+SM9&#10;O0yPydfynlV6ss3Cnii3TgWluwjxwl6oWfcI6vdF4sM//cE6FgRtS3srCvYuwPaAIfboJT1RXE8M&#10;PxjZG7FP9MLzhFMpLg2KkbpKaW2Zoz49EfWgxtxqKSOtC9sb++lRFYxpcbqDGiOraeDqWiWkbq0C&#10;Xaf9vraS4VGCeSCcViGKChvRA9tYd0T24bYvoeyLnVR6Ke8WOz4Am4P1BPJ+2BM+mPv9cWzDAjRd&#10;uIDiC+ft0fbnLl+1aTTthHbhqSJ86VgoBpSsx7SGXKQS2F0naikOKfiGxhYc1d+AopEdgtGlmxBP&#10;L5rGa1JONWIWVbZr5Tr+bSguDMj+kVbvNzVHsKm5Envpg1c3l+GJqkO4sTTBgZ+7EN8p3oYtPJdz&#10;5jSB/hTNXNj/5/p/TD9/+qq69IoY/Vd1tKGecNR3sOninb/ubDH8y+LxtTLahGIGBOoNK4nAddnh&#10;mHOiks2apr604yIV43TeO1TGUWhYNgbV8QOhJzJWLdEatD0IbWfkz7oJhdFdUEM4Neu2gcFZ3fyb&#10;0Lj4RlQTbHlZPUxED8mr5fXVi/uhYfk9OH4oBh/84U+4TCuitQ5OUzWSlz+P7TP0ZHEGQYKF1mBn&#10;UF9Mu1W+tReVtbdt9cwEZQ+UMfhll1uw7aWhSNejjwjpoUBG+1RAeVpNlznCpl5zug4HaynQHtzX&#10;WAFNZOxPm8Dr9ZqAHoqUHeiKXZH0qZGElYHfO/zMzRqHy+s2Etp3qcDLw7phPX/fZg+0OyMeQWNN&#10;PerbWgit8rJ6lBRbEFqDmo4W3JWzEd+t3oe8C6eRrmGfBO57fO13lAGx8q4MpL6cHoq+RduwvrmK&#10;sJ3B6uOV+OfaA4SZsB6bgetyZ+J6AvudmmQcOtmIg7QCcfUluLNcCqz4JAo35sUhpDEbyTx35Hgz&#10;ljWXYnTF5k8PtP4Vm19beKoYKRdOIPOChhyeRwXBrSa0xQx8CtrP4fDpWsxvzESncjZPsgvZgbYA&#10;RFbLaZsNa1E94T2dutBW/q5e0gelC26wtJWeA6Z1u0oZhBXO7mx+Vo9gqqOHlZ/VCon1i66n0joF&#10;rp7fC3WLeqNucW9UqS70x7mC3Xj/g/c90Gq2Qgl2hD2EnYzQd7PJ3aooffZAJP6iP57u09Vg1UwE&#10;+djnBjmL8Jue3RB2r54wMxjH2HwLWgVeBxggae0vPShZy4Jm8AbQdHCtH6sFNjKolpYNoJ1IixpA&#10;aHvTjnTD4ZlUZu5vD2dQR4i3Ed6dkf2xjbBujeqLdVTiDbP6YpNUmIHYnvBRyNoRj3P0spX8P27W&#10;TX7pCjreex/nGGTuPl6DWVV5/D8/h5QzzXjnRBV+XLMXX9KcPKWyjr6Orx2bi4DKVCSfbsKaxnL8&#10;uiYNvcv0N6Gd0MqHGSEYkLWW3rUE245X4+CJJkynreies5SBFoFNDcYdVe8S9AocPN2M5Y1l+G7O&#10;LlyfNo9/00/LzIUjT3byy3kjz694Ab5XewS7zzUwQm1A6oWTKGo9jzIqgqbXVFIFitrOY8uZMnyV&#10;Hum6vFDcULAIqefP4OL7eqgyA6Srl3BmXxBqqI6Ncf3paXtZEKb1DioJqVJeRdEaU9vJVo2pmUto&#10;52lpzy5UVfpXvi5XtmABPS2V2WY7xA+m3RiNS3XZBFZrdzHCvngFx7X6X/Bd2E4V2xjYC1sJ2bbg&#10;AXh7nAIvB6rGFwhaBWLKGDxHi7D3rVEGZBY9sJ6zsJdBmAa8CFrlUrWuQTqB1vpatgaXruONkUqg&#10;NTJLnRcH6GNVlanYSXhlEeSp90X2wxZC/C5hXhbVDatn98ZKwrw2sid2RfXH7pmPoKm+FrUEtlqz&#10;O+hjtYicRq2d5s2Yc/YMSmkbjp4/jjVnytFVAXE+BaIkxKzY6LINeKepEgX0rvPrijCxcgvVNRB+&#10;hWz98qbjS1nReLshHXua63GYCquHN/+m4iD89lGlc4Lhd2QavlW0lX+zZuyi9Ys5XooRGgi+8yX6&#10;X3XLf1qgLZrxbb/iGX+ynq7KJbi1fhNmnizA4ZbjBPc4aBvob1upuq0o4X92SctZ7Dpbi1807MeE&#10;0q0oJtRSCo3u6mg9iaYNv0Tt0r62sEbV4u70tF1QRr+qrtyy+RrV5RaeU/dtLcHVs8LqGIiVRd9M&#10;hdUqitdbystSXzxfGUtoE+/AxfpctLa24JLGN1x6D9XZW7EjYCy2Eq6t6haln4z9dT+86N/TBnRr&#10;LQNnCdyD657sRZW9R+Nah9hSRe4pNuqOVbpLW1UGYrQYtiq37AC3UtjU8EE2JFG9ZTYQJ4LBmk0t&#10;7275YHVs7OP3b+HxbaybqbjvUGXfodqupkoncX8TrUbGO/Nx/Px5lMvLXmjF6Xb1fr2HNlb1Kmae&#10;PIXVDZX4TuEuN7fLMgOh6F28ApNr03DgTCPePVFDEJPZzBPmg4QxmYFx3gLcUb4F8xoK2dw3myWI&#10;rS/G7YUbeJ5Q738D/bNi8XRDBhLqirGwsRiTCtbjC2kaqigFn4FvZC3Cd8s+LUMTq8ILbP0CjeSq&#10;YBOTz0CrKh4/bTqKTWeqkXb+JC3DWRvCVsUArYbetbD9PHaeqmXE2kS1uGiPAdIDldtPV6B++cOo&#10;i++L+sXqepW6avYtQVzcFcXzv0I/ez3hdc/AVddtzbwbaRG6oGTWNxiEEfA5N1r3rVJf9qimxYNw&#10;fOtzaGXTqRW/NbrrItWp8NAybJsxhs3xAGwhhHuDB2P6bb3w3AACS4V9YTDtgWfyourjN8vLDiOQ&#10;vXGMsGrJooNBbN65Lzht2U9uc/h5mQzqtPhGFtX1GAMv5Wk1LeYwwVU6S3O69tKz7mZN0excXr+B&#10;sG9XhoCedgNfb6Sv3cbPWsz95Ty+KmgUakryUd/SinJarubWDpy/dBVt7121B378Ni8F0U356JLK&#10;Znzby4SNQB4OwJiSXTjK/+eis6eR2FjCv9MK+O3lub2T4bfrRYK9FHGN+VhXV27zvnY31mNqXSb8&#10;dlOEdr3C6wJwV/ZGm7Wwv6kWTxQfJuwEfu/vWfk9qbzuSCw211d+SmYulAX/3K88hH6Id7RGcqmn&#10;S1PCBXHVQtxcvRw/az6CrafqzC6knT+F8outKKPqVrC2f/gBWtXtSKW9RF/bwmi3Nv5+NCQNR11M&#10;T1QwkKpaIrWlPaDilsd0QtGcWyzd1aBlOwlr9byvGryVhLeGgGsZ+xrCK5Utj+lDf9wfDav/v+b+&#10;AjrOa9vyR3XOPefegwFbzGiKIU4cBxxmdhIzSTIzU8zMsi3JzChbsmSL0bKYqUpMZmZOTm53v57/&#10;OXc59/UYr/+v+3ZfOB7jG1Wq+qpKVv2+uedae+21R+L25cu2egPNhNHTlhxbjJML/cx0aCy97Pbh&#10;HgRWaS7CKktAlVW6S2mvQGcnrKSXzWLkroyBhn5tqpxMaFVDoB1mVI1VslJ7fqkvF+0DYdQ0rDxv&#10;HsFVOaFKDlX4nUAI4xmQZfJxVYLF8r4mN+KpwjF87QmeFyVQCex+PnaIKp52aCUu37YtVmzi76+l&#10;NHf4d1Mfg9VnC2GXSLFQdiCFMCWMg3v5QVqAEpy5cNbUFvSujMNf0+ht0wls7Fj8Nn4+epfFmZ60&#10;sWcbcLDRSiDT4ZC1mXZgPuyiJ+CFtFAsqsnDGSpvLIH9pvIU/jGdz8WqKzjtQN4ajKrJQMrFFhTy&#10;oth+wZJrA+Pv9V/K5/9EQLPsmvmfFLQVUlgOF5W88qzLYdcayltNCy6GR81BrL1YgZRrZ+mHLiLr&#10;6mVcJqxPf/nFzOAI2nsPH+K6JRVNW16mQv6ZwZczLYGLyc9WhD1vtl+qpKetWNcWdRvUg9bhWSDm&#10;AG0vWrnh9yY401akqqGtDVHNAaEl3E2HZuLuzTumd5cN2jvI3TWGHtYPUUv8cHyZP+a/62xWJdhs&#10;gavJy8oWjGvnYTZfjp3Unl5WjTNUJkiFJLSqGzBbimropjLq+QLCppZG2lHGdBKXygpgKqjqCxTw&#10;xaviiz9r9UIs3yOOwCuldZLHKV5EMYT5CN8rkrcRhD565es4W2/FWdqb5tt3cZn/h9a793CR/rzh&#10;/k38PpdWQB271XcrYTICivcj+Xwzzly+iBHVZ/CPeRuoiuq1xSNxEv56JgwbmstworkO6edaEdZY&#10;hjZlR/CbZI6WaVRPXgDfUF1VpniGdmH/uRp0oh2wS+QFkUqFLqMHPr0Wy5uKje/NuNiKSVTnFyp2&#10;VD2j4+/0X8W8d+wq5j4w9bEqPbQQ0DL+4Qr5n1IJoiYT1MazWsUVvDrL12Fo62kculzLqLUaeQwa&#10;VIn05Oe/2Taho6e9XhbBIb4jLux/CU3hrkZRNX1bFdqGvlZeVhMHWvelmTAnAqt0l7YW1SSCMgq8&#10;DSHUG6nS2sR5S3vUbvJBw9HleEB10g6N2lb09q2bOBM+yKjscQ7XG4f6mCqu8e08jdKaXgZUWAVg&#10;o3zdsaSXj2maYZrESUmplqq8Mi2JCKZUVUcRI/8iglbA5wv4s/K2ZhUEAU4lqCcXM5DjYzkc9rVQ&#10;0kxkEHbNhJ00QBNg/j6R/IxjvD3OwOzYQldkHVyGixwpmgmt1n81U3HP0cPW0ibsvcQhP5agaZo1&#10;bxnGVaWg7MpVxFxqRo+iI1Refgea0Uqbgr9QGb+tTUYMYUy/eBbR5+swzJoJh7xN/N6onDmz8GLm&#10;WgTXnsHxC9qCqRET5X9zCX3GVN7yvZLn4lXrKYQQ2D0t1djYWI53Svk56XzuzKy/c2hL5sTY5fPK&#10;K9AfhbdZ46i4tApFvF/I/6CgreQfK/tZkUzpTPyWEehzZTux4kKRiU6lsr/88l/w5KenhPY+ruVt&#10;Z1AVgHMMxEzdAFWzikqrje40G6afLWuppGqiHPIcgX0BaqDcsKktrOoos0k5WnrhEEK72ZPq7IVK&#10;gtR0ch/uU13V+fve/Qe4efUcktd9QmXzwbEFfpj1mjuDL0+MMx6WKvtsabiyCEMcHHB8dAfaASfk&#10;LfEhuC4MwNQwQ/B6EVKCSkgFq22fBNs+XtoVXHUFZxhgpRBCM/vF1+TQBqjc0KzvIsjxVGZZgmj6&#10;W2UQEvk7neBjUVToo8vdcWBmJ9RXlpkATGuxNG17+d4DXLh73xR9f1/JYCl1OjqXH8GBszWounGd&#10;MNXgee1jq9UE6ikbNxnOxQewXdVY586h8PolHL1Yh67Z9LcJhDWf31vqHPiXHcK65lKcOFeHfa0W&#10;DGtIxu+SZ9Af8zvWJniZGzCvJgfxFxoQd7YRyxqK8Wet3j1Fb5zBzypZ8ncMbf6El+wyOdSooDtT&#10;pp9/GNOXi772jCAlrJW0CCpPVFZBt6rqKuE59Fy/K9mIoMYcU8+qrdofSQHpcS+lLDc51tYt6pLo&#10;YupoLab2gLBSabW8RsvGbXuGacPmF81smBp4WEJU0eVGa+Bu3qOGtzVhnqha3hFn05PxgF+0grDb&#10;Ki6piEP8wi5IXt0BW4K9DKxTX/LH+AD6WiqrOh+qMCbQ3QlTO7shg2Cr2Zu6F55e6Ej/quyAF7R9&#10;p3KyUlmpq1rJC1hNMmiRYjqH+zQCqEArVQqrtBdfp1URKpLRc7FUb6XdEgloAs9J5POnCP4xAnxM&#10;gd6O+bh0/Sas168bP6udaZTqaiG8J843IKBoLz6sSTPdDk9fPo/RNSn4p2TGFLIDSWPx55RF6FuR&#10;gLTzrci9dAFR5xp4DoOp1BW2QCt+Al5MW41XK2JxpLUGx3gM4/NtaCHMcvNkilDGPHiV7sea+nyc&#10;ou1IpCUYWp2K3+evoVjxO5elyJgD35L9f6fQZr/3O7uqZfGmLlaACs58eqFfK7e08la1s7VaP89z&#10;8vjH01qwUg0/fDyfQFctwl9KDuP+459Mf6lHjIDv3bmKlqiRhNUT57Y5QZswWznkW9UBPNzFrD4w&#10;e4YRWOVlVZJo2+SOR6i6zMgiCFr5WDdUh/mhbkdHVCx7A1dKKkyFlxrO3eXFYU1YjcQFHZG2qguW&#10;fOiJsbQBY3w8MC6AaktwTX6WKqtO3odGtjdFL2pXb5SUIKrRsbbwVGO4PKqmgZYKqh3Cc/icWTbD&#10;+9rKST5WqxFOE0YFZWd4mKU1fE8tTEzie6TyNSrYieehBnInCaz87OFFL+NcrQUNV6+afRJabyoA&#10;e2AWLEpRQ+uKsKmhCsWXLuIo1dGrQJt3EKAEetuTY/CnrFCsbijEqXPNyKe/VRrLOWsrlZdiEz2C&#10;CjkbnxZFYGNDOaJa6s2uNt1rEvh6fm+n+N1qX4WTM9C7JBq7W6yIOVuHbc2V8FSj5XSb5bAroCgl&#10;T0VAaTQOn6v5O4U2Z/xrdnkz79hl8Y9jeQbpaV6Nqi1QHW0RhxOtSMjhVaxzBHM2h4/UsbAr5uNS&#10;Y16Zw2szcJsgKQiT0t653ojGvV8QOmezAkGLGS0Es3YrYSW0lVTUKnlXs78CgaXfFbDKHJg6WvnY&#10;TSpLdEHDVh9C7o0a2oSaTX1x58oVAnvP7IN76/ZNVEYvRsqiDtg7vBMmdnDH1I4+GEt1VUGMbIL8&#10;7HD62kVv++LMMm3PpD6waievbT99UUxAZQlUV6CdvTWBoBxsOkFUszmt4FW7ULP0RvDyULNm06iZ&#10;kGfoIuBr0gh0plFfX6TotQRVs3Mn5LUXPo+UfQtx9fIVNF69hsZbBJajhBrJac+EWvly+tKMC62Y&#10;3ZCHP8t3pvK7SKZIxE3C10VRhLXe1Awcbq3FcKrnP6XSBqTwnLSp+E3KjxhQmogEPn/qXCNCWivR&#10;sXSPfKlNOXNn40/FmzGmKh3Rlxpwkqo+gaOjfSkDbAV92XOMx30+by1+qEnFIdoNqvjfKbS5P66y&#10;K1n+37UvqllyoQp2FcJo+55y1W7yClRvqDL5W9qBXJ6Tzeeltpr/ltLmzMaksnQ8fvwz1fYJHj5+&#10;iDsXy9EQ/hpV0w1nCaolzAEVVNcKQlyxyRGVm+0JLT3uOnvCSjA3PI/6dS/g/GZNIryAGnpaBWAK&#10;0gRubagvatdr8+bReMjg64FZzHgPt25cQ8HOMYiZ1h4/vuaBCVTX8X4ehNfbqKwyBoI2yN0ZO4b5&#10;EzQGYAQ2e7EnchdJab3NFK4aIWufg9NL1eGFwRRV8gTvnyTIcYQ8iRDLw0pRlZdN5msFtFZHKO11&#10;miBrKbhUNo1Ap8rP8vkTvI2jch+eTrtTlI3WS5fRcOMWzt+5T2i1V8Ij1N64iapr1xFO1WtXeJBD&#10;M4Uhg3/z+HH4S9ZazK7JRA4jehWx7GiyoFOu9kvg96XcbeJkdC7agx8bCkxPg2jCOLQ2HX+17OJ3&#10;NI/fGWFMn4VXyg9jOf2tYD16rgYfWmL4GQy2c/Ud6jtdiq8qI7G+tcx0V1SG4f3atL8/aNMu17V5&#10;sWz3fXM1atlxEf9YBbx/hlemoFTP0uSRhJhgakmNGu8WUV2zefWna78p/mHlbxOnYk1dubEG2iZf&#10;u4HfaEwjtJ3RtNUDLVJX3lbQ15ZsckCZltFsIrRU18p1SnW5oXbNP5hpXBWB12z8k1kurgmFhnB/&#10;NO/2M57Wyi+/4dBMPJZ3fsAgjF/61UvnkLfxB4T19sJoT3pZqSyhNQdtwYROvvSyLpj+shtOzbVN&#10;z2YuckPWYi8UL/OnwnrwvpaFu9vqCfizFDN6maspaonlY/EEUWksFW6nE04tcEwj/CoST12kJTS2&#10;SQbTQYYXhG0nGtkDFcX4IWqBPRJCx+CSMgbXb6GRtkDdD6/Tk8sepFxsRvfiaP6t6V0JmF3iWPw+&#10;aRr8SiKwraEM2RcvIuvKeQ77xVRdniMFThyNPyTNw7eVCTjGQC2+uRG7mq1wyd5NO8Dns3lezlz8&#10;KW0ePi2NQzRVOu5cE9YzeHMvIdBKd0lds36EW+FerGjMRyL9bez5Jmy5UI1eyiCcmf/3B+2Nh48P&#10;7b9sxQsqDi7SKgRCWEg11a4oJujilZhHWNXXQCqrZTYlBDhf3od/GHUnKZyOv5ZuxInLZ/Ho6U94&#10;qrqDh49xpXA/mra8hLO72pkiF8sWV/pZV1TR21Zt1rJxZ1RucEX1Wle0aFXCRgVhTjgf6kp1dqDS&#10;/pVKq2Z1vmgIczdKa10VgNa4bbwwnlJpGYTdvour52uQtuBjzOtOL+vLg7BKWbUqQekuBWLBbi7Y&#10;N6aTgUurD9SSKJ8Kqf0RpK45VFazOzlhPb3SGyeWOCGWNuEUn4+mskYv9qCCKs2l2S4pqBu9rGoP&#10;bAqbwffVJsuaJTvN85OlyHxeKygSlD1Y1Bn1FYW4dusWmm89C77uPcS1Bw/MKtupVvrOdNoxNZCL&#10;H4N/OLMMM2rTEHu2Hmm0DDFUvg9KovCPWYw31GAjYSSez1qHmdZMxNC7pl5owVJaCvt0foeqK1Ch&#10;TMpEuGdvwoKaHCQRRAVbsxuz8OdsBlvK/6aNw+9SFyGoMgV7qN5ajh5ztgmj60/jH/P5Ppl8j6QJ&#10;f1/QXrp50/fWw6e3Lj24h4xrDehujYZ97X7CKgtAMBWEKf1lltPI6xJgrVrQylstbCzmf6qKP1OB&#10;3Uu3q+8Tfvrb3/BEEwtUj0sZy9AY5oXWHf5o3E5otxJYqmhlmCutgqAlmFTamvW2nl11VFytC1N5&#10;YpOWjdMiqDNi3UYGYiGeqF3rBevKDjibEW3qZ03mQPuFtVZga59uGE9Ax/nbehioW4wB18sVo7zc&#10;MKcnQVzgB/WNFbDay8tW4P2sxsAEWO4MpNxwZJE9h3QXxKiUkLYgarkr1dWLALqZkscYKq5SXqlU&#10;5iTByffUMnAtLU9YZAvU0gl8Au1HHC+MZClzyCBc5/Dfcv2mUdaLdx/g6n31mH2AkpuXCBkhSZmC&#10;36TPhGPhNhxkAJV15QJiCdqC2nz88XQIIaJwpE3A73MW4pWqo9jOoV7TtKcuNiGQ4Nkl8vt4ttTm&#10;n3gBOFVGYX9TBaJbGnHoQi18yiN4UWiUnI7fpE5C55Ld2MtALp5AnzrfiI1nK/AnTTicUTH/Evy2&#10;bDHaVO76+4L24r0Hc2/cf/jflNy23r6FUhW+XKlBuyqCm03/qi171IUkk7fysPxPmMxBNm2BArJs&#10;bZhGZUidCP/S/ThL1fuZ0D5mEHbv/l1ciB9vJhTO7/BG0zY3VDH4KpPKElpbr4O/mEWO1bQB6oxY&#10;t86J0D7H+39GM+1DTcgLpizRFMqs96Q18ED16h64VF6AO/ydBe6NW3dQmRmLSR5uVFjbRMJoKS2h&#10;Ve2ssgayDDuHBxiAlLJSowzbkm/bIkXTR5aQqeAlRmu2qLTJBPIkIT610gNJvK8lMiqAiVATupU8&#10;f6WmZ+l9+X4qFhfEapckxVV3xUQ+l7w8gMGYH45Pb4uy1CP8XW8T2hto5e+sjeq0k+W5O3cw2JJE&#10;4Pj3zFyJwPIEHGmpxenz500h9rvFkbbJBKqmdquxS5uLkTz/BKP+BMK6ncFWtxJt0EyRSeLzSVOo&#10;rmGYXnsGBxusiGiqxaqmInic2UgFV/DM48wSBNck45B2HCewx1vq8G5dEv6Qye/X7CnG24pQjGzO&#10;wO6/p+wBgN9evf/43OOf/oaL9IZ5jGgvcki/Qz9advcSuuRupYLK3/LKVFpLedpS+p98/qdVi6C2&#10;55opUwqMw9VLtXGmM/UvvwjaJ7h95zrORgXh7P5XcWGvJ+q3OaEi/HlYlOai4somWDbZ9k7Q/grN&#10;6vgdYo9z6iqz+S9ootpWb3iOSu2BpjBfAuxDz9sBVat74kZTA25xmH2oNWgcJU4f2IMxbb0wlkGX&#10;rMHE9vS2mv0isIGuDljay5cBVHuzAlalhgUr/ehfbWu5sgjracKZuNSZkGoywAORi53NMpjIZS70&#10;soSRz0tlo2UZeF+LJSOXOdGr0gvTY6trotZ/qQdCAqFO4meoQd1JKnD8PHckbB6NK5cu4trNW7yw&#10;b+PcLVoaquzZu3dRfOMyvNNWwzd/F/bVU/XONppheltTJf6auY6gjSLQ/JvHT2CAthdbm0oRx0Aq&#10;7kIDxlafJmT8jtIJGlVaBS9vFh/Bcdol5W4jaSk+q2CwdVrelipNBf6H4nWY2JiH5MutJgux+7wF&#10;3nlb+HqqdJbil1H4Q+lWjK/PRNylFiRdPvv3A+3dp09H3OYwfpfH7Sdah8QoVgUuBE4pK/WL+rol&#10;ER61NPWaQFD6q3opIabnVQsk+VpN6SqzUDQfM86Vmmr7//LLL3gg+K+34OyRPmja0Q7ndhLUHbQG&#10;2xxoDdoQWloDKm41A7EG3jZs1PKa52kJ/ko/25Yq+yc0UWmrNxDkcAZeytGuYSDGw7LhO9y5cs20&#10;9BS0dx7cRXzYFgx9zt7kZMcQ2vHtZBG0lZIbgtycsWtEAGKeNYOz5VylsFRLKncmVfS0VHYlVZaB&#10;l1rGJxDEowQ8nvYgTfUEJoPgQkhdzOqEU7x/kmpquokLYgKtiYVEXgQpApyPJ/B9kuhlExa+gsaK&#10;EnrZ27jMkUh72V6iymr2q/nOXewkNH2rUhB1sQGpF1tx5EINvqg5RXFYxVGNf2uOaH+mj+1XGWv2&#10;u828fB6bqa6vlms0JLCKOwrmoE3eavSrOGl2Gtf293PPFqGTZScFhSBqxEyZiW55WzGxIdcsN0+4&#10;1ISxTep7sJKHUl08L38pvqg4jHVnSxFzqQGHz9eif2Pq3we0Fx48eOHi48dPb3AYv/3kJ3NcfmSr&#10;lteGwLYdrbUq9A5ir1h4da7Hb4r5B7Iso8rOh10dodV+UwrCtDtjyjSE8+q/z4j+FxXMKHd6vhqN&#10;+98yO4Rr8+aq8BdRRh8rT2sNb0vFVfM5DvtU2qZNf0XThheosM8TWnsCS4XdTK9Lf9uwtQPqQj1R&#10;HdIe1auouDum4S6j7vu0BqYN0oPb2DlhCka5uGJCO28TdI31c6dFoDXwccWMnmozT7AIqCYC1ChD&#10;AZSW06QTttPypYQsaqkj0nmOOiseWuJAxfUxinqSaptEWAV18gonDvku0F4L6g2mdqHKMmjfBYFt&#10;gJVa8/3Uu9a0y985Gddv0g7cpMLy9z6v4h7+fS7ceYCaG7eQ1NqMU62NpuIqtLmckK0gZBzFtAQ8&#10;bRJ+lxeOVbVFDLaakH7+LMLUT1Z1s2qakjkHv82kd7XE4HBrDd9Hqax6TD2bTTGhSldQYWnffpv1&#10;I3pXJZtUWNKlZhzjBfKVhReG9sQ1KcuZ+G3hUoymclNZEXuxEXvPWfke2/n8lL8PaD89WzA+69bl&#10;/6Y9qK5LXQntdU0G/ESAqZbqg9pIFWi8cxvnH9zBsat1+Kj2uPE5doVUVtXXptLP5vAPW8IrNGcB&#10;Tl45xwDsJ/yNnlYb0N05X4zmI5/j4uGuaN7tj1qCa9nqjkop7LMN7yroWbV6QbA2E9Sz6uFFhW3Q&#10;5s583hR+b6HCbvRC7abOVOaXULdvKe7yghK0Wjp+7cY1bAmehLGe3oTWB2MZiMnPjtJyGkK7I9gP&#10;p1d5GAugw7QxIrDZK1QTq86GthxsMgHUlKuKXTJW+hJmL5NnTTGe1oXQuxrwT1GtVcWliQTVHqhY&#10;Rv73lCmWUX5XExDeJgg7PqcdynMSaZXo7wnshXsPcI224DpHCMGbdek8TrbW43BzLb6pSUUb7XNw&#10;epzxnb9NnEGvexKRrbU41FSNPQ0WfFkaiz8kc8TTFHv2TDidWYMZVvrOFgsiWmqwpqYQ7ZXukjdV&#10;Xj15ItyyN2FRTTZiWutw4lwj1jYVwiGHdiCR75E8Bnax4+GZthIL6gqRyIsn8WwT5lWfwR+TePFo&#10;2jhz4t8BtEvsfkufmvl76x5sOleDS/wDXiOwN9RJ++lPtAeq53xC20B4aRmaCEbjw7uov3cd266W&#10;EFxGsSXKJPCPZ+ptqbxFa1B86zr+9rM6f/9sqq7utWSibld3NG1xQ8uBzrQGTijX0vGtblRaqSxt&#10;wkZHs4dCi0DdKKVV5oAH1VfbiNYT2uYdnVGz3plBmC+q176GlqQIwnofWq1wh4FMnaUKUzq+hdk9&#10;emBSB39aAy0Jd8NIXw9Me8UTJ+f52jIDBCxVTTsW0YeaFBWH70WeiNX0KwGMoRof5znxtApqQ69d&#10;bJSXPanONIRc2zcdX+COyIWeMEu/+bo4WghBG7PYth+Zgq+YRfocquxCBxxdPcy0nj/PYOscR4XW&#10;23eMLbjEv6vqWb1Ko/H7tDD8LomQqR4gkcCqdjZ9KdZX5yGevjSe6jnfmoM/J1E5Y0bC7sRwBlLL&#10;MKo2EzHn6nC0sRr7ayvwWlYEfnuAVmEfQTzIEfDIRDht+RFh0UcRdugwIg4fQ8juXeiyaDgcJg9A&#10;92n90W1Kb7wz/BvMn/8jVi1Yim2rN+PH+UvQY3Yg/Ed+hlfG9Eb3WX3/DqDNn/gJh4P/okLv3+Sv&#10;w9zLVSi/c4N+1tYv6uFTQkfFvEWrcIswXyWAgvccVUJrlo5eq8PbTcds6S9lFIqW8KreBCsDo18E&#10;7U98H10IVVGoPfwWWnbRAmz3QM02L1i3u8ES3gbWMHvUhakOgZ6VdkAN52y+lgEZwW1URsE05mAA&#10;F+5OWPn6Ne1Rubw7LhUWmMYcj/k73WQUXltSjCntX8HkDh0wvUsXYw+00jbQzQXrvxewWjFrqxnQ&#10;pEGOIn/ZAnpaDeMpfCyeKnmKt1FSSgJ5mp5Wy2XiNOQTYtmEeNqEWN4m8/FEAqvXpfI9Y3UhSJV5&#10;P14Qa1Elnzv0ozfKc1Nx6/Y9NGv2Szll/i0vUgSu83amNZERP9XuxBDCGAi76NH4fcwUfFRwCGFN&#10;ZWY6N4pQ9i/lMB5HYYgeh98cG4WOu2diXcR+bAoJw6pFKzBr7ESM7PsdPvnoDXzRqysGvtEFQ3u8&#10;hMCX/DDhZf492rfDcD8/jAgIwFA/HwzzcMFwXy+M8OTfyZP+v70PRnlqR0oXBHm4Yai7CwK93BD8&#10;L5Vx7n8H0ObNajSFMerkXTQHvytegU+a0lF175bp7S+lfUBoH1Bpr/GPe4s+VTAr2m1QdT3/+C33&#10;b2L7uRK0MVONfK/CcDN3/s9/+wU/PSW09+/gSn4Yarf6oGmnG+r3EjiqbJUmF7YSwC32sIb+hdA6&#10;oJU+Vw2TG3moH21TKP2s+iFsdkX1enraHfSya3xQQ09rXf0xbrW04iF/B/UI086MJSlpGOPVEeNo&#10;Dcb5+xo/O5xfwuQu6hnbwayS1RJvVWKZ7ZCoiJpI0CpateTMW+FP6DxNZkDWQR0RVchtun0TWk3Z&#10;aglNrBYrmtUIKj+UdyW4fJ/TtBmpBFoVX1mrbLsrxivttWMMrl+7YZpuqHGJ0ltqO69VHeU3ruIP&#10;Fbv4HfCCN6lDDvVZodh7thxHL9TiIIf7E7VWjEo+gN9M/w7vj/wavXu/iWFvdMPEbi9hBKEL9vHE&#10;8AAfBPp5YpiyJO08EcgLNoi3ozv5YwT/DpNeao+xPCfI3RFBPnzOzwvDfTwIrQetkzuCCfAof45M&#10;vnwvAhrMi3047wd5677gJrwezv/J0FbM/94uU2WGBLZ5I70pgdP0bNUKfNQUh6y7l01fg2uqGyC8&#10;Kui+wduHP0t9n1KNH5mGaLIMlzg8R9Osv9+UAJeigybv+Av97E/KPty9jvPxM9G4uyvO7gtAzXYf&#10;lPOwbHdFmRrOEdoaKm7lBnpZetwmo7COVFxnNFOFGwivNmuu3+JjamgttAY1GzqgKqQf7t6+z0Ds&#10;Lq5euYb7/D2yIo5ijGt72gL5WW9TgjjCyx3bhnRE1hopLf2nZqqWClpbIYwmE5Q9kC9N4bAvC6BN&#10;OtTDQGqsrICATRWUK70Rs8yBAZmzUV1tv5RAYDXZoG6I2jtMe4opxaWJhmQq+4n5Pqimyt5msNXC&#10;AKzlWV5Wy2gu8u/7eXEEL3Zaq4K5+NOZJXivIhqRdZU4cSYD4Tt2YN6MKRj5XW/0f7ULhqs/g6cL&#10;JvCCnNzZHxM7+hLGdgj280BwgC+C/Akf7VCQrysCCVoQ7w/XKg1vXry81eLNIDXao78P9lLfMh58&#10;z2C+p3bzoZLyeZ6j5fSEeJgA53N6TZCH038ytFpKUzY91q5qLuwsjBqrCKuVV7r6cVkJcVMoHKp3&#10;Ye7ZEtTdu4lLjx7i9k8/49pDQshbHXfld58+NRsJt1I5mu7cR92dW4hnQKEhT9A+IrT3rzeh+VA/&#10;nD3YDU27vQhvF1TQDlRoFW64mykCrw5TsKXmyS6wrPsjLYELgaUloKetJdi1VNrGcG8GYN6wrPUn&#10;uH5o2D0DD5/8TJW9jSuClhdOQkg4RrkEYEJ7P4yh6ozmFzKhgzuiZvoTShVrUy3pV7OXM7giXOoc&#10;o7oAwawa2GhaA61AUG8DMwXL18QvcTYKqwqtmKXOiF3miAT1NZAvVnaAoMfzcZUhplB5E+hpk5eo&#10;JiHAtK4/uaEvLp47i9bLl1F7/TrqCe5FFccwGMu5eRZ/TeDfX3siZG3E1vwM7DsWgYUjRmNCjzcw&#10;0MUZwzg8B/HiGy5vzgtxbAdvenQ3jKFfH8tDjwcZZbSdIxiDCWggQQsUaPpZx7OukAJVQelwqaca&#10;70lReT+QgBqIzbkE1QCr52kL9Nm69XD6T4S2cFIHu6p5D+3StAfqeNjV0fwXcWjKofKqHFFrwvIY&#10;BOQswOCqRBTevoZ6BhBazqwmbzd4e4/Q3qdVuKGWPbQB6uh3g/71NsF+Sqj/xiDsCaG+d76MnrUn&#10;rkS+jdYjr5qJhOqdHOaVQZCf3cJAi49po4+zW9R4QwGZCw9ntBDcOoFLP9t8oBtqw3xhXd8O9Ru6&#10;4FzsNmNdtPvj9es3cev6NWzsPRBjPXxMTwPlaEd7eWHDVz5mG3wFWyZTQE+r7T1lEbQBnekxS3AV&#10;YGltl+piNUmgFJYmIDJ0f4UXTtGvqmgmZYWmbOmBCbisgVotSaHlaxP5mDYQkdfVzuTH5/jBmpuC&#10;K9dvoPbqNdMcWZbqBi3CjYf30d8aB7uTE/Hq0SVYNn8OZnzyCYL9A4yfHM7hOyiACsr/ixmqNbMX&#10;QEgJj009CSrhMkO7AdKFMNvu6znNBAo2W8sn29IitTM1/Xd9CCahNCAKXk9HA7gBVvun8X31nCrh&#10;bOfzYuB9Hv+J0FbPi7GroB0o1iwWVbZBCstgSsBqlxpNHNTwKJ2Gf8ieAZ/qY4i/egGt/GPffJZZ&#10;0GSEJiJkGe4R0vs//WQeVwrnCe8LWrWSv3OxCvWHPsHZvR1Qv9MTNTu9Yd3mw4OBGKGtpb+tYbDV&#10;FE51DVeT5L/Q1zIA2+iMRj1vun4zCNsqpeVQu84f1hWdcT7lMKF9jGuXr+H6leu4SjWb1/UDjPfz&#10;x4ROfhhNvzapPWGc3wlnCJWg1a4yUtjc5e2osLaaAeVpT6sdEYd31QxoN0etSlCxjG05uOoMaBuo&#10;rHF8Hymq8rFaSqOWoQrW5GGNHeBzmgFL5UVxilYhccsYXLt+Czc5Emlzjwvm9iEuPXiAtPN1+MP+&#10;2fhoYm+M7t7FdGocqaCIHnO4P30l/aWG+mAO9fKTGrblNQWsgdXA+GyIl4I++1ltS83aN7NU3nYI&#10;PKmp2Zia4CpnrRJN1WSM8HIi+Dag9V7mPXVfn+HJz6NNMGvqpOZu/1lKmzv+LVPYLThLpsLUTp4N&#10;h10lbUEZFVarby0crvJUP0v7oI1AqMZ/KghF+CULLtMq6A+vxr46rjyw5Xbv0+tqXyt5NRV9//zT&#10;Uzwm0LfPFRPW13HhSA807+2IKk0kbHExreorNrelV3Xk4UClJai0CPVb7XFWXjaE/laTD4S2bpMX&#10;mvZ2Qc16H1QtVXVXT1zIP4O7guDiZVynilVnZ2FM2wCMZ2Q8qWOA+aOv+iwAWSsDCKyyBQSQQZTg&#10;Nf1pF7mYYV/VWgmCmnYgi4d2ClfvWAGexug/ha+NJZAmtcX7UlkVwRhQFYzx/GQeCTzflknwphr7&#10;InKhB8pTI3DrHr0/ffcV2pfLVFrL2fMozMnDnDFjEfxKN0zz8TEAGSAVUBkrwPvPABWsit5HKtds&#10;ICV4fP5XYBXVm2He3Kcv5a02nZYy6m9gLgY+ZttiyoHnODJAFcBOZhm92cGHn6NVytPae2Iy7dTk&#10;9q6Y0tEVUzu5YnonN0x/SY+5Y2Kn/wylPdHvH+wqFu41w3/hZJp/QcvbrLG8T+U107B8rIIgVxDW&#10;PD6uAnD1mi2YjBdK1+Hd8/koVFqMvvUOYX1EcDVMawZNqqveU6ru+vlnQfsYl6tP0cu+jpY9HVG7&#10;hYHUjgBYt3rBQoW10ho0btMCx+eosgSWt6rmagkltLQHajinnW6a1OmbnrZmtT+qqJKWFW/halU5&#10;7ty9hYsXLuHmzZs4c3Avhv7ZgQGYl7EHU7p6IXHBSxzqPamuAtEGrmpkteLAbKFPRVR/AgVT2mJJ&#10;zZPNXgkEVGqaxnOUOTipaVy+XoUyNitAT8tbtQ7V82qWrJSZ/HHaCn+z+/ip1Z/iQlMdrmjr/nsP&#10;cPbSZSQcj8GSfkMxuWN3jHV3w3iq6sSOfmb4F5jD6Us1vJto/Rm06ko+WkuECJ3Ng1LxzBaoNtj0&#10;mJmm5nnjAlwxsZ02nXbBRN6f+ZoX5r8TgCWftMfagd2wY3gP7B33OqJmvIcTMz/Amo8CsLSHJ5a8&#10;4oeF3Xyw9q32iBr3KQPO71EQ1hdlu/qjcFsfFG79ARlb+yBt5/f/CdDWLvCzK5l52a6EIMoanKGa&#10;avGilVBqmXjmSAJKm1Chn+lxSzXDpRkXnqcSRD1eOBUdrUeRRLvw8Onf8NM//7M5Hv/8i8nvalpS&#10;m9w9IbAG2pK9aN7/Lpr3dUf9HgIX7glrqCuqaAU0waApXO0D1hTahpA+zwCsLZo2tUG9Ul+baB1C&#10;3dG0xRt1Wwn3Gr6ew3fd5j64T1BV3nf10hXcpKeNXLIEI535ZXX0Z4TthU0/dETe+gDTW9akuHio&#10;4DudwZEmFFR6KA+qxhpSTe1XK6C1uYfZkYb3pcTyqrIH6bIGBFS1BVLfRD6mNJfKFzX7pfRWCq1G&#10;NC+IqPm+qEo6gNuMAy5dvIS06DisDxzBIdYPE/g7TmegOKmdDwHzMUop72lgVd5UikkIf/Whph0p&#10;VdD2PCN7d+3d60hACaunPUZ5OGKSvzt+7OKDzd+/jiMzv0Di+h9wJrw/8g4PRtXJIFgSRqEyYzwu&#10;Zk3C5dxJOM/jcu50NJ0MRHHY90hd9AUODX0ZG970RcjbHbG37+uInfEVsjYNRtnR0ahOHIfa02PR&#10;kD7yPwHa8tkb7OroX+voV8sJpLZMUvONGvlZWgJ6WLsCwmoKYKi2eQzMVNxdQMBV1aX9FaTGBWsQ&#10;0mIhrL/Qv9qyCfcYyT8grA8IqmoOVN31WFYifQFadr2Exl1UWAZcFdv8ULrZExWE1qoqLwKrbUab&#10;Ql800Gonm0Z1SmRgVhPyPA9XNIQS2s2qn/WzZQ72zMRD+sLLVK+LrRdx5fIVbB4wHOO9/THjtVcQ&#10;5OKKqKkdqKTuVEspJ30rh20FWfKoyiRo5ivpGbACVBVeScrJEmq9xhS9GPWUMutcBlzKFix1Nikw&#10;0/aIP5vgSykvvs+RxQzWFjsjkSp7saUJ5VlZhHUkxvn4YaKXJ6YH8Pfr4I8phHa02a9MntI23AvW&#10;0fShY+Q1eWhNm4Il7Xw+2s+ZkDph7qveWPZNZ2yf8h5SQ3ojetbbCP26A1a/44sl3T2x4s122NSn&#10;FwPG/ig6NgblhK3x9ARUp41GbcpwtKaMwzkezckjUZs0Go2po9CcxnPSxqAxcRTyQr9B1Pie2Exb&#10;tfXTTlj9mg/Wvd8ZW/u8zv/fD8jbN+Q/GNqKGfYc9p/YVdLLqpywjrfFVFlBWK3gawlB5f0awltF&#10;kKt5W6PHaSUEt2URflu6Aq41h5F0swX/7b/+NzyhDZAtsPnbvxHen0x24WcpLe8/uH0JF+LG4/zB&#10;HqilPbDQHlh3dKCX9SK4rqghxPKzjYS2mT62XvWz8rVU2Wb1QdjwAqpDXGgbPFC/nfZiPaElfI3H&#10;QnD/Pi8I+tlzZy/gwrkLCPl2MIMw+tnOXTGL1iBlWQBV0cdYABuo2tfAFtmrPiByuTMiFruaOgN5&#10;1KTF9kZFT/NnraZVEYw8rOoGNCWrWTEBqtdqd5yoxc/hhIpp+NqYRQ4G2hMr1E3GE3mH5uF4yCYO&#10;6b4YZW9vYF3W42XMohUYIyWl1wx0s0XpvyqqUk/ytr8GU9radObLXlj4QTscn/0hktZ8i9KI4bCk&#10;jUdV1hTUZ03FheypaOLPhQf7Im7ee9jwuR+m+dtjjOuLWNDzJWwP+hApmwNREjmGkI5Ec8potCaP&#10;QVPKGFQnDecxAjW8rUscjgbe1qaPRnMGAT8VCOuxIchY9TEOjXwFK3p4YFFXd6zq1f4/ENolS35L&#10;H7vRrmaBza8q6Krm/YLxBJJKqp0XdWhmTM9pxa1RXsIqsAtn4LmavVh6oQAXn9wjmP+Mhz//zUAr&#10;YO/zuGsyB/SzfFx9YrVs/PbFSpyL6ofm3R1QS7Wt3eqNSnrV8o0eKCO0tVTbZgVh4fZoDSe8m1Qg&#10;o2JvR7RuUYM5gkxgm7b48n57VDMQq1zSBZdKckyRjGaZLtDTNlnrML/HZxjXXgn3djg0tiNOr+Lw&#10;TrXUokMVrshzJq3QkK4Gx044trIt4lepOMa2E3nGCg79POf0ci0H11Jv2QJ6YXpULRFX2WGGqfxS&#10;nYEjIdUu5FJjTTwQaMG80hsHJ7bHsi/fpkIyuHFzwgyCuqBrR0zr4GsmBhT4aH8ylUnaAiAGXvrZ&#10;1cHU+w5nADXe3wOzurXH8Rnf4fSe4WjKnYmGM5PRnD4eNSmjUEZVLOWQb00ejRpCWJ8+FpVUy7KT&#10;wcjb0R9H576D9b07YnZXNwZU3lj67suImPoN0sIHo/zUKNSnjDXvU031tSYFoTZxBOqovnUEtyF5&#10;BKpTg1GbyvupY2GNH4Zcetoz677GkdHd/wOhbZrpY2eZ0WpsgEAsJ6AWqqqKuOVdNcGgjIJUV005&#10;5G8LCG7+OPwufTaGt5zGpYf38MvPhPWprQ5BOdpHP/2CWw+f4BqtgFJgmjm7R0vwgMcjnn+zPg0t&#10;R79E43Y/BlvusGz2gDXMHcXrXFGuVbZbnkd92Is8aA+orPUbaBE2/xWNm934s6C2h7bQVzli1UoP&#10;1IZQpZd1wbnSUrMa4sqVq7h0+Toai0swyaczpnTpjDWfdUHmhnZGXbNpJ3SrYCuJYJ1Ybg+VFyau&#10;JGSEVMP9GZ6jlQdHl7Q1s16meJuQJiyWNfBB3EIVv8hGuCGOQ3/cIhczAxa71LZbTYLej0cybcuO&#10;IH8GV44IcmyLsYRxZic/TAnwxgSlsZ6pqm0O3xZMKZ0U6OKAUb5OmPVGADb064bJnRwwhUHXZKWr&#10;PFyx6MNXcezHvsg6SEBTJ8JKlSxPGgULYbUk06smjiFwo1GQEIxK/tyQORZ1WeNRlzEOmTt7Y8vQ&#10;bpjZhZ/p0BZT+Z7re7/F/3tflBwbgdqEEVTq0WhIGYmKuEBUJVDJqbp58YQ7KZj3dQSikoDXpfL8&#10;1OD/QGgLJ4+wK5ryX0wWQKWElVRb1b6axYpSWEIrH1tGUKWytAn/kDcHn9eewJGLNabSS0CqMFx1&#10;tyoWf0A7cO+xJhdUBfYTHj+Vr33KW1ufAx03mrM5lH+FpoM9UbPFC9WE0crbqnAfVGsrpq1tCexf&#10;0RBGO2A8rfp0KQhzNqsY6rd68jFX+lkVyQSgenU7VK19H1eaWs0Sm2tXrxPc6yiMPUVoO2Jmj+44&#10;PKGTCZAEq/bwUo3AKarnSQ7tKuQWsEpxaTeZ9BU8R8tmCOQxPneK6hlNFVXBi+yB9rhNpFqr7FD7&#10;fcXpvQj0KT0nJZavXeGKxMWMzr9yxwgGRaPcXTDZ3xPT2nkRYE+jrgL010S/vKvyrEOdHTCunQvm&#10;fPwyjm3si+wIqh2VrWB/P0TO/gCL3/PFhHaO9MLODLZcMKtHB2wd+TFSwoeilJbLkjoe1ekc5gmq&#10;lepYRpW0pFAlk3nLn2tTqcAZhJuPZR4ZyIvrY3rTzphL9Z3WwQ3LenXAjoFvIXVdPxREBKMicTTf&#10;ZxS9Ly0D36OKClyROIy3AlcWIpCKHPgfCG3m+Ot2eUpxEUjZAKmrVnpmEtpy2gHNhGkz5gI+prrY&#10;/GX4sTXXdO97auB8iksPHuHyQyooh/+7BPQWgVUBzU0eSns9fvo3c/vP/+W/2hYzcvi+VnkC9bte&#10;R92hD1FDa1DNob463Nsss6kltK3bFWT9BS1bn0dLmGoOXAy0WnWrlvb1oU5UXYIbTqVezdeuos3Y&#10;Pg137jzAHVWaEdibN25gx6ixGO/hzy+6A1JXBpjUlAKttJU+iFnmSBgZPNEiJNIexBHA5BW+ZumM&#10;VtEmUsGPE8YTtAmxPO+UlFPBFWG1BWuqn1VeltCq6Ju36sml90lf7U0V9MKPPd0xzNnRAKoNSJZ0&#10;74Cp2s/B/MyAi6BKXQVtoKs9Ay9HLP+6K05t6IPU2Ik4QwUtoue0Jo9FVcoE1GZPgeXkcCRt+AKb&#10;f2iPqR3tMcrFHqMdHcyFsOrbtxC5tB+KTlBV0yfSGoxGUWIQSgUYga3gUUUAy/l+VqpyCYf+puwJ&#10;aD4zDiWH+iPyxw+w5quOmNrOAVO9nbHiva7YO/5jZIYHouLUSL5WCjySVoH2gWpbRXhrzPEfFYjV&#10;L5llOhtWyaMSWNW8aiNmQVpChdUkQyl9q5aDly3FVw3RSLl51lQgXXv4GJfUDJkQaupWwD792y9G&#10;WQXufR53Ce9jPtb04D6s12+bxYymRdG9O7iUsxktu1+BdaMTlZVqucnL9DWoCHFAVegLaN2mtp1t&#10;eftXNBFezYKZ2lneqkVSfZgnoXUykwvVa3xRubQdrPs3mvd/cP8+rl69hpbaGkxv3x2TGYQdm9IR&#10;qas0fGuzO28GRo5UR2cz9Sq1TKZFSKG6xlEhBZ6KvLXK9iRh1LZJJ1bYM8ByMDNaJgijX03n+9gy&#10;BS68IGwVXSryTqKlODzdB5O7OiGIwI6gFx1JlZXCTtYUKhVSiX3ZAa1P0+0wF0dMoLc9vrIvytIn&#10;o5rCUc7gp5RwlRGu8tTRhG4so/5RqEkfZ4b5Et7P3fcDL8zXsOxdf0wOYJBG7zueQ/2Ct17C3klf&#10;In7rMBSeHIViDuM5CYSXqlgRPwL5cSNg4cWggKssfjhqEhiMEfBKQlx0MgjZO7/H0TGvYdV7AZj/&#10;sjt/d3es+6QbIsZ/itObBqD8+HDU89wS2ggbuP8R0J6e2Naudl6NXf0aW29ZgSt7YCGomrI1+33x&#10;Ma04KFuLZedzce7hA1Mcc/PpE1yUuvJQiaKyA1rZcJ+K+jet/Xqiaq+f8dPTXxB/8xw8yxKQcemS&#10;gVbbL927dwsX0teiccfLaNjSDhZ62qqNbqje4I7SDfYo0yTCNmc0hv7R7BHWHKrsgZrM0dtudkYt&#10;VdZsy6Ri8Q30tFTGymUd0ZJ2Evf4O2oPB3X+ri3Mx/gX2mHd5x2pfOoV68uAyZOgEdKVhJG38QRX&#10;67sEo2oFUhkwpa/yQfRyR8TQ28ZyiI8nkLGrHJHGAC6GgKppnKq01EAuTqosT7yEamwU1hdHJ/tg&#10;TMCz4MnTGWO93Hm4YRKtgeA0s1Hyrbz99RhGSzClS3ss70ulXDkAlXFTYUmbiLLUcbwdg7yE0Sgk&#10;JPkcqgsI22kO+Zm8X05/WkWIcwlm7NpPsfQTfrZnG4xxs8dYXiwzO/lgzTdvICaE1iFpHBqkknx9&#10;JYf1WgJbSZAtDLasBNcSF8yAawTK4wOpzsFoTRtHwIORGv4Fjo3ricXdXDDJ7UXMCvDEuo+64vj0&#10;z5Gzl7YjaTyKk/4jPG3lwoF21oU/m3RWHQ+rsgcMxmpX2KC1LkXb6jB82pKAmOv1ppZACnuVcKo4&#10;RsUwqp/VoYBLnanVb1YFMT/9/AuqH97GvCvFhH4DXAsPmYYTT3/6CXfu3yO09Jz5O9CytxcVlkHV&#10;ji6oC/NB1TpnVK51NYUxzVueoz34HYHV7jX2VF11+HZA9cYXaSVU5eXM5wnvRgZhawNgXdMLV+qs&#10;5r3v3L6NmzxKE+Ix6nlXHJ/VCacJpoZ0Lf+Ol3ryVjNYaVTKFEHM+ylUSM1mRS11MtVaJ+hjTxDe&#10;OEG7Qpt6uOLIMgdEEnTVwmq/WhV8JxBa9ZnVerED4+hZuzHgIpwjPKimxgYQWm83kxUIJEi2oEup&#10;LRvAajEqi6DAK8iVr+NzC95/GTvHfkybMAgFMWNQkTKR0I4ivCOQS3izCWx+4kgO88NRGD8ShQrA&#10;qMzlscFI2/g1do15HYs/8Ocw74RRzm0xuYMf1n31Bk4u+haF+4NQFkvFThmNWg73VgJcz2CtTpkC&#10;Kq6UuDguCNXxw4xnrWGgVZ8cjIK99NRLPsTuoS9jxTv++LGbO+a/6ofN37+Bw1M//Q+AtmJ2tgm4&#10;zN5eVFVVcqlhXNViKusC/EP5HkRcqcUFBjXXCetNWQIFUIRWkCpDcI+BlaB9+ss/m/u6/YnH6RsX&#10;8FpdFH5TuYpWYx5m0wM/fPjIBGJa+nL79k1czA5B07ZO9LMc3gmeehpUrndE1QYFWs+hZQsDsU2/&#10;p5elVWAwVr/xedqCv/LWgcEXAd70PM8T4Grp6Us/3A/XL18w0N6j0t67exe5xyMwqxOH+1X0sgQr&#10;QaDSu2q1rNnP61mhdhoDMG3akSiroPOotgm8H8vz41a4EFIHRBPUI8tewNHlDmapjZaIR/N9oqmu&#10;8rOC9uBoH4LalpE/wVMRi4IvAUkIpbhSVzN7RVADCecYf9oHgevhhskdvQirpmDlbZ0IsTOGOdpj&#10;QoA3ln/xJqLXBqKMQZasQTZhLZHP5VFLqCoJmdJS5QS6kIpZzueL4wjyiaFI2vglQvt3xLT2jhjv&#10;5sLgzRXTOvtge+B7yAgfhsrYcbDSOsifVsYPJrwjkHdyBLJODkVVQiDfczghDkRVfBDVOQhZvF/P&#10;z806GoiEtZ9h6xAGcC9T0X3+vQtmate8byq3qpXmIrBS1loCmzsF/5D9I0Y3p6Hi9lXT8Ow8FfIi&#10;b28S2MtU17tUUgErxb1PWyB11Q4rT6mu554+wtrLpfiHMm3ZTvil4kWLsflcBe7z/Cc/E3T62Vs3&#10;ruBS0nw0bWmP6lDlXN1RE+KOsnX2sIYwwDKzYM+hNuSPaA23x7lwTeO+wMdlEZ43Gz3L76qetmaD&#10;K6wczq3bRuHm9atmEaM8rbYULYgIQcQ4Xw7/viZrkMThXjlT1QekUmFNvQDva0ZLICv9JfgSCXM8&#10;4VZ24QSBlcIeJ7wHV7al4roZBY7iod1oYhSk8flDE3wxsZMTggmhgY/QmiIVQiq1DXKjVXhmCQY7&#10;tMWiL19F2r4BmP2mFwY72WNSey/TDE8qPNi+Ldb2fRuhg1/BxI6En0o5rZMvNnz9BmJX90deFKP4&#10;lDH0uiMMtNVUwVKTgiK4VMtKglvN2xIeRVTSnNhhiN32DbaO6Y55vTwx0ZcXAy+KmYR3/dc9cWhe&#10;b+TtD0YZYRX0hQS0hMAWxQ1FASG1ENbCU/LCw8xRyaMsTnlcnntyCDJ3f4/js9/6d4T28vQ/2lmX&#10;WwyoanpcqeXehLd4Md6ri8Dhq9W48PC+ybdeIqzn7j803lWgakpWqnuV8ArYW7QMtpzs31B47zJ8&#10;W07gnyrX0Q8L2KVUbgV467H3SiMe0Puqhvbu3Vu4fbkJrYf6oSbMC/U7OhiLUE34pLKWdY6oC2mL&#10;pjDCGfoilbYN7xNQ1RuY5eKEOZTnhLah4rbluR6wrKA92BJs236f9kPQ3rx9HXkHZiFtkR+DL3+j&#10;tBr6FdmrSFsqq9yrmYI1wLrg5DJHo8QnlzojZqnWgz1LifF1xxm4neT9aKW+aBlkG6IIrDavOzpV&#10;KSgHM7U6wocqqUIWH9kAKadmsVTtbysfHOjwAlZ+3wOnqVSl6aMQv/F7DHVqY5o4mywCzwni/fHt&#10;fBG1ZgBO7+uDg9N7YcWn7TDWsy0m+Xli1aevEJLeKD7GoZ0etcZMBASjiEN8AZWxSurLQyBX8DaX&#10;twVU4oKUYOQcH4SUkC+xY0wPzH/DHRP4nlMCPLDkzQ4IH9ALJxZ/h8JDVFheEJY0XRBB9LhDGKhR&#10;ieOGUcEHw5IwDFYeFXGDYIkfykBuGPJP/XsGYiUzv7IrmffUTmvdteVn8Ty0zV+Cb5sy0MQA6Q7B&#10;Ur5VSqrFitce2HoeaDWCgqu7moLloXTWQwZW2XeuYsaFPEK61abY6uGlnl4K5GoZ4BWtQ+KN83jI&#10;4E2zYXcJ1a2LFrTu/QL127sQQHpagle9wYmHC2rWu1JVHQiooNXq2+epqi+adFej6hF4q5UM9Zs1&#10;I+ZuXqvp24bjIbhx7RoePXhg2iBdvdSM9PVfEM52BNbPFmgRvl/XbSny1wSCKWxZySGewCZTRbVP&#10;brxsgQIuc98NEYRYSnuKcJ/geVHLnRCxvA0iV9DfzvHG1JfsjcJqSFd5n9nWyV91qLIIgldVWQy2&#10;XJywoU9PwsQhl160gENxyekJCB/+MqHmexgl5kHITXbB3QtZCnQ0+0SlS1j1CZZ96ENVdsZ4vt/C&#10;dzsjZuEPKDo8AmVU1WJF8wS0nIApG6Ahv5T3pYhltBAZVM1yqnItvWyZvHBEf8L/NpZ+4Ic5Xdwx&#10;s50b5nTwwPI3O2L/yA8Rt3EAiiIJbazUdhiKTg1GSexg+uHBVOHBVN0hvD8IFTwqTw7+d4S2YuFB&#10;u/q1/91sY1+9AgH1JxB3vQVXHz/EtUcPcV7z9lTYC48eGf+qVbdKad0lsMoSXKWfvU11vf3zzzh2&#10;owUv1x4hrPSu1Wth1xJKUPW+/LlZTSBmw6MsHNo77GeqtCYVbiuyby3gEN8Tps28dqIRtLytptKq&#10;bWcjIW0xAZiWjVNpZQPU+2CTbbOQplD5XsK72Y9q64YKqmlj8gl65dv/Au211jKC+SZSV8oa+BM+&#10;zUwpTaXlMQzIBCxVNcWkrJx5nhfvE1LCqiAtboWzAVeTBpH6ma/X5ssR9LT7lzrgCJU3er4XZnZ3&#10;JGxUWG8ByqCHlkANQIw1ULELQQx0ZmBGFQ4mtOHDPkJd9mRb7jR5DApTRuAMA6wF/bvTwyows1kI&#10;pcJU9zqnVzeknhzH6Hw4zlBF82OCcSTkC6wa2BHjvNtgop8blvfqjG2jPjbTunmEVRmGSp6fS7Aq&#10;+XMxYc2iIhbF25S3QmrMQKuSj5fGBSI3oi/O7OiL43PewdqP/Y3/nRHgjrldfLH6o27YP/5TFB3g&#10;BRY7EkWxQ6m0Q1BwchDyeVhjhxDmASiO6f/vBG3x2AA7y8K/yQr8pSIcay7mo45A3eCQf/HhQ1zh&#10;0Xrvvsm/XiZgCrzUnEMVWo94KK11h8AW3L2KcecyqaJrCCyVtYHAqgN4Pa1G/QoqOP2xVLZ2Gbpa&#10;D+P8g3um14HKEe/evoNr1XFoCAlAfaivybkalV3vwsMRVvpaKWsLfWxrmD3Oqu5ANkDdErVHLqGt&#10;3UClDaPqbibkm51QvvRVXKwswe2bt/DkySP65gc4Z4lDyqKOz5TWh5A+C7poE9TFUB1glGNN5PBu&#10;dk6k4moBorYA1c9a25XI21gzseBqgrjIlU7YT5U9TKCPLfDCvLecTFpL6iorMNzLtheZKrFkCQSg&#10;sghjCMCuuR9jTd+XEOyswG4gKlPHIIvwZFJtT9OLxhwciGk93EydgZR2jL/N36r16JIBnyD95Ghk&#10;8PxcHjlU1CIqZnTI51jdrwumv+yBMbwo5rzaDpsG98LeFT8g/egwZMcSUnrUMsKaHyfrwGCOoJbw&#10;qKDPtfIoPDUQmYLOAB6InGN9kbTuQ+wK7Iplb3pimp8LAfbAItqHXYHv08P3Rf5BBmkqnOGFYI3j&#10;/+UU1fbkvxe0hfOT7SrWYUhjAiKokhcfPjDNN+RTWwhWPYMYTQRcJbSXaAtUuP2YCnlD+yJQcZse&#10;3sV6el6/ukOw9XWiZ1ULJNUsKKiroeWwysfSGrRsoNLOwXs1J6ned/HPtBKPHz+i77yOi7lbqZQd&#10;jY8VsFb62Ko1bWFZ44jqtS4mU9C65QWcC9P0rfa8JbSbCekztW00lkLLb3Q4wRLyA26cv2B2sdF+&#10;YfK0zXn7CO1LhNHXQCt7oKotM5lg1JVALrX121K6K4Y+95QyAYLVQM3nljgZtU3kffnaA/Kvq3Se&#10;L4dmmxUI9iS0VNlfoRWsWsYimIe5OGB0e20Z+j0KOcRH7uuLmW94YoqfH45uDkLu6THIoxfNourm&#10;pjJqjxyAaa+6YIizPd/H1bYEhu83zNEBISM/RV7iKJRTIZNjgghwIAoVzccMRzp976nZb2L5B56Y&#10;FOCM6VTIxe93xoHp3yBzD885ORbFvDjK+Zq8k0MNtPWqJ+CwX0xoS2IHwsIh3sphv47BVwOVtPxk&#10;X5Qf/A6nFryPDV91wNyXPTGT/5cfX/LG2g87Y/+I95G4ti/KjjMo4+tKTv17QGvZ2PO57E0/b79s&#10;wUVCJGAv0A40UFkbzXEXVzisnudxk7Bqbddd+lubp32MbKpr37PxhJUqmj3DlirLmgLT/qh2iQHU&#10;LHhUnlddErVzo2UxvfIZXHxwl0r7Mx5TBW8zQLqYuNAsRNSuinUqllnThtC+QHhdUU+Az4U7U2H/&#10;jCbtqxCm/Ky9bUFj+HMmP9tIW1G7UQsbtWRcG9zNx42rlwmr9lbQhiB3GYysR8pCf6qnFNbTFLBk&#10;rqTiygIsUepLda6qgWWAxueP8b4aJGsKV1Vccbyv5eDquaVZsX3ytVTaiKXuWPWJDUpbikrDuaC1&#10;KauGdgOaswMBckVieF8UZYxDHhUvO20MTu38FrM7OWJit07IODoWWQx08pOHIZOwpFFxozZ9hiCv&#10;NiY1ZsClxZDN0HtGLO6HuvTRpoClJGEw1XEIqpN4n69tSR1G9RuEtE1fIuT79pjU0QEzXvLCwp4d&#10;sDXwAyRtGojcU/SlgpVelB6USkmLQIXNPdWfyjuArx/I4Z+Px/ZHycl+KODj1fycyhMDEBX2CbZO&#10;eg2r3/bArI4umN3BDQte9sW6z15BxKwvcWZXv397aOdfyA9Putz639Wi8yYVr5VqVKFu0/yiBaq2&#10;rlTwJYVVkHWNoGqKNvHqWfQ+l4M/1+5kcEULoIyAhn91AVfDZE37lqlkkWqrijBN/aqJsrIHZcux&#10;prUSN3iB2KB9gjvXz+HsseGo294dNaFextNa6WOrN7aFda0zGuhrW8NewNmtf0DjxhdM1kCTCg1U&#10;1IbNNmilstXrPVCrKdx1HmhJ3ofbHCU0hfvw/gPcu38LBXsnI3mxPxIZpKkjdyqBVbGLZr2SlYM1&#10;qkqPSy8bu9TRDP+pK2URqLKa8VqpqVoFZK6IWu2EQysI8TpPhPRRe1AbqFJCBVhaEGgANmqrii0X&#10;DHZsS4V6BVUZE5FPYCsYjWclBKGI0X7s6g8x3tcBC99/FVkReo5qxUAnn0CV0eNGrviC7yfLoQIa&#10;va+tNkENNU4s+95UXFUkMGontIVUyBx6y/r4Qcjj/Tw+lhs9CIe3fYFNk7qbwG1qBxdM7+aDVV/3&#10;wLYZnyN1x0CURgfTixJiqmzuSQ7xfG129AAq5iCUE14Ba4kbhOr4Acg/1Y+2YiDKTvG9D/+A5LUf&#10;4dDoV7DyAy/MaueMuZ08sfTfup42G/jD5Qf3b2pWS4Ut2kSthkft3XvmZ4GsGS55Wm1feYEQq8VR&#10;8s0W/GP1LtoAQclDrTvlVet4aLmNViuUEeJq+lp1AK+jyjby0ESFoK3djrybl3CXF8nPP/+EJ/yc&#10;25fr0XDgGw7rHqhaSw8b4gYrbYEsQvV6N9TS08oatJp6A9oCqm11iPK0mmxQeaKCMIK7wZMwezIw&#10;c+OQthd37t431kBKe+/ORWSFfGOKtBNW+BJUgrlExdjyq+rQreIXdTZ0N/UEAtbkagU0H0uhrz3F&#10;YMtslbSatmBFG8SsdsWeqX4Y62eDVZBqH12poFJVwzXTxce0LalZpeqrlvheyNyvApVgAkZPyeG4&#10;lENzVXIgDozriqC2LyJ0wPuoShqJ8vhhfI7DMgOd+qwJWD+oMwMxWQ9bUPbr7TgfT8RwWE7eOhin&#10;IwMJXSAtwxB6y0HGnxYSulxCnMH7FfzcKsIds+Q9LCW80ztrgSKH+JcDcGDUh8jaPRT5kYMZVA2l&#10;TRgAy8khCqhgPTWUHpU+V8EWf67mz9VUYit/rjzZH1nRA83EQ+Wx73Dyx7ew7AMPzO78bzy5cP3J&#10;kzVXCKygVMuiFqrRWXrYs7zVY8rJmpQWwVLXmPQbF9DvfDbaVoVRXTXp8GyBo2oTVPitvXC1JkzL&#10;bbSnQhFvtSGIFFgbO+fSJmi1bsU2VN+5gfv87J9+xQggswAATclJREFU+snsZHO1uQAN+z+AVR51&#10;o7tR2RoFYgy0LFS0BgZZLWFtzIRCswClp62mpzVF4DyUq5XPVQG4lRDXbOqG82XZZlLhMf8vjx/S&#10;N984j6QVH9IWtDMzVyp+STJelt6VYEbTmyobYNJavG9rtOFi/G70MuVjnW0dY6jEh1a2RdwqL+yf&#10;6YaJHduaYhfNcAlcBVxmGlbwSnENtI5mWla7mKu6a/57r/KLHo8afsklDIjKE4ahlkcVg5gtQ17C&#10;WL7++Px+fE4BE4diDtlVBLv8xFD8+LaPLferi0Tvz0MXyZj2Xhj3ki9mM7I/OOc7pOwZihp6XQuB&#10;L2U0X0oAqwhxmRSTNuA0oTsTORCpW77CgWmvYwkhm9vFg+rYCRu/fRWHObxn7R4ES/QwgjqQfpbw&#10;RtMyxGgd2QDUy+8SVkFbx/cs4XNWnlMvL6zPiuiP3K1f/dtBe+vhQ/9rj56Y/v0KuARpMxX2Cr9c&#10;FbuoZedNDqs3qbTKzybcPIeudUepolTQEgVX9K5aKq7Ohxr6tVJXTXw13autRgVtA5W3gLeyDgrE&#10;0kbzNYS6KJwXyR0btLwgtKLgRm0SWg99gepwH6osFZPetGod/ewG2oD19KsbHEyRjDIHsgf12l2c&#10;nraewJq1YqY80YmHK1WYyrzpHVysteD+vXtm/1uBe+1sDeIW9uDw7434FX5mFktlhTFKWxFcTRCk&#10;rRKgfMwEWl5UYE3NuuKkcrWaDVNgRmWOW+OCqFWemP2Gg1koqJWtY6l4BlbCKa85QrlYAjulozNm&#10;vKoUmJMZ1tUUZGCbttgz8UvUpg8njMPMsF7HQKeEtxrOl3/ihxGODAZDBtI+8DH601L6TEX5RYzk&#10;Z/fQSlubZ9ZnmfakvyovAR7Y9jmzwnjzsPeRsGEgo3+lsqScA3lweBfIVNKMmCEMyKjG/IwSDvWx&#10;y97F+i/aY04XV0zydsSyngHYG/g+ktf8gPIDHA0IZR0VvIb+1kKQm3kxVMRQvWP6opbv08wLoZK2&#10;oVw2go9VxHz3bwft+fsPF117bKsPUF2AtkJq4ResHKxyr7cZbAlgy+2b2HGzjsP6HltZojZrlk/V&#10;ioVS3rdobRihVaZAK3ZVNJ5D9VW9re7LKpjcL8/JIMxlmmiIRPOd23jAz9DEglYUXC8Jp1r6oyrE&#10;weynULnuL1RZZQh4rLUnlE4mEGuVsioXG2oPS8ifCS1h1u6Mxudq1YInoXVFdejnuHHhrNkrTOA+&#10;efoY9aWxiJzXEfHLfammPjhlQPRAhCYFGFxpL4RjHP7Vdj5BU7ZUY0EquE+uoIflOao7SFnJ4Iyv&#10;W/yZO0a4OhJaJwOt+gAIWluzCptNUJ1B9MIPkL79AyqwvakvGOPvaWbCJnXyQ/qOEfSuKg0cZobz&#10;avpbrSg4feBbzO/pgfk9uuDEPkFLi0BvW3qSgKcMR8Z2Bm491UfL5pdHmalefi5/h4kdfQh9R8zq&#10;7o6JtC2T23ti3vtdsXXyJ0gK64fsI8OotFREqnw2oc0kdEUKuOh/KxlgSS2zdnyFvWNfxdpP22Hx&#10;K/w9unph5dudcGjch8jY1AdlR6iuMUMJLu1CdD963/70w/2osP3RyPeqiCK4J/qg5tS/USB2586d&#10;vz79+edq1blq5QDvmwIXdTFRZsDkZzlk592+ghEXMvAPxcqx0p+aFbdUWQVYWmkraGtXE0iqq1ns&#10;qMwAwS6i6gpg3ZYy+FLnGfnbAp5TuRwf1aWYHquP+FnauPnegzu4nLEAzWE+qKSyml3FTUmiA/0s&#10;gdzgRig1saD9FF4kqM+jbjMPzZAJWNqCOgMsrUSIo+njZQn7ATeuXMITjhb37t5hMPYQTQVHcGKh&#10;1nv5IJJDfBzBPMJh/zCH/RQqrDbxOEXFlZJG8/l4el7to3CcAVk0YdWyG3nbJPrY8BFqCeqEkVRT&#10;wTlaEf0zlTXFMITJ1Me6uiBpg5afDMGmvgEY8OILhExBlFJYbTGpa3tkMAAtUDqJ9qCIcObF0iZk&#10;BiNry5eY6uuEBa+/bJRSWQErgS7leSpYKTgWiLEvOSLITYpr89OCVit2o5cyyt/XG1sHduDr3TG3&#10;szumB7hgPNV50ftdELGwN4ojVNUVbLIFeVTH3FN9UMWh3UroCk70R1UiPStHgQLahy0D22FuNxcG&#10;WG6YwwBrw+fdcWT6Z6g6xOCPAV5RTD+U0ufW0hZUGtWVAvej9/03Utp7f/vbaBVhP3r6s2lLdFd9&#10;tR48MsGWusEk0/uNvVQAB+t2wrrOlq7S1K6V4Gk7fFWBWfiYtr+XnxWQWtQo31qr4IvqqoCshvbA&#10;VIwRcKmtNgvh+y0/V2ragj6lNVDm4MGDmzifOAM1m51QpSlbrVaQp2XwVcNbBWFacXs2nL42VKtv&#10;qcYbBKvNz6qmVqtx67Q9E/1wNaGtCg80XWSePNHG0Hf5GXeRfWIxgaTKrvJBHL3pCQ73+1e54MQq&#10;1ce6IWqFi61Ci3CmrvImpO6IVE52uSdhVrDGAG61G/bNccMUwmLSTrIBgpSH4B2nHXL4mJpgjPW3&#10;Qbtj7KewZgch59B3mNTFHsNUZqjXUp0HMehaP/Q9lCSORBGH7wqCUkgLUBw3DDUZo3F04XsY4fA8&#10;dgV/SsBU06qU1DBUUnULUscgZtPXmNTNy/wOvzbmCFIVGQOzdFqL6mRG/3u+QvSCXgS4K9Z86Ifp&#10;HZwxvb0HVn3YBTuDeyFiKb3rAQZr9LkVz3Kz5TyKYvpocgB1ScEojBnA0eJr7J/6JlZ/5o953T0w&#10;s4MbFr3RATsHv4Wjsz6livdGYcRA5J0YwPP7o4DQlpz8N2iqDOAPt54+vaVpWM1m3aQd0MYeFx7c&#10;R+nN61h7qRLutftsytq0gSASRkX8KgjXujBlCcyqW4JYucQGtArETQaBr9FScsErxTUrHnirGTHZ&#10;CEFu3YSIa/W4Ro/5K7T3b7XSC41G3Y4uZudwCwOsau1hS6WtoerWa89b+tazYQQ3jEEXD8uG56i2&#10;z3wsAzbNikmZpbTVfMy650fcunGTgR59Mz/j2tWzOBk2gLAG4ORKL5xa6cvo3wU7l9sjaY23WR4u&#10;iI9LUfm4rMAppbdoC2LodW3+ls8vcseMns5mXZf6Vml5zAjeH+WtKVqC6ssh28UBu8Z/gDkavvnc&#10;xqEfoD5fRdpBSNz2Bb3uC7apXEI20s8FwxikRa/sh+qMESigmhYQWK2zqoofidykQOwd3xVjGXhF&#10;LeyH+mQtLhxmgqssJe9TxuDE6t7GhigfbLIWvBjkn6e93BElMaOp3hzC6VetfK/yyH6InPMmQj4P&#10;QMgHHbCwqyem8vxlb3dG5OxvkL19IDIJXjbVU/63jMN/Lof6HFqI04QxgQqaS6Azt36OMKr4PFqY&#10;mVTxKfx/LHg1AKE/vI7oRd/hzPb+yIlQquzfwB7c+emniYJVdkCB2L0nP9HHPkLijbP4qu4UIZOy&#10;8lBwJRAthNRK6FQIrkMBmNJZauirph0CtIo+VUtvBKVAln9VnraaQKtSrGYVD96n6r5Qsxs5dy/h&#10;DoMjpbseK+97vhhNBz5DbZgnVdKd0b8zoSSE69wIrjOhtKfCCljtr0BQaQ+qNjAQC2GQtskR1rVS&#10;XpUnanaMSrvOG5XbpuPenVv/EoSdbynHibVvIXq1LwHxxj7CuYdACt6ola44usIJx+lVowQmA6/j&#10;VFx522NLnU1mQWmxuJX0sV8oE6BaAlvAo53KdavDDM8EZ92wt1GVMho/vuZGeFyw6tu3YckbjyyV&#10;9NGP7h33ssnXBnOoHhvgTuW1x4xXOqPo+ChTgFLO4bqQaqryQpUU1mQEE4b2mObvhRSqZ60KX5S7&#10;JTzV9KEqGdwz+32+l5MBV2qr+oQgFwaAvV5B5pFAMzFQy8CpiQFXYzJVOqoPYjd+hl2TemLVJwGY&#10;1dWN8HliZjdvrP/uDUTM/hIpO/oj6+ggZEUNxBnCqzTXmRP9kMyjghdBIVVZo8ep5e9i69CXCLA7&#10;ptGCzOnohXkv+yG87+uI+vHL/ztoHwIv3nnypEgN335dz1V/+zZCWstgX7mfQRbh0oyWKr3KqK5l&#10;hK9Yisr7det5y8f1vJ6r4K1+lvIaReW5tWsIqh4nxNrUWWAr8CrTOVRh60q83hCJgptXbMXhvHAe&#10;K91VGYG6nR1Rs4XAqv3R+jawEkIBa13NoZ+3aoGk/RRaaAfUu8siYLXMRjuNr7ft3Gi2xw/xhIV+&#10;tCXlsKnRfcr/6yNan4aaMwSzO+JWd0AElXaXQGX0H0VbcIz3ZREOENRTK7wQRd8qzxtPOyCPq/2+&#10;Euljt431whh6TFuQZcsUKOgyGz4T2iH2bRicdeMXPAKlSUOw4et2Bpwln72ByrxxBtoUqmhJRD+M&#10;dH3BFHor8teExMA29ggP/thAm0eFq9GsFCPzQvrLakJacLg3FrzmhLlUz9J9w2Hl+1gJrTVusEn4&#10;Wwnjsdmv873s+TvxwjLwUsUdHLG2zzv0qsNRzfMr6VvLo/siN7o/0gji6VODqIh9cGLZ2wgneEvf&#10;9cXCHr6Y5OuKRW+2x+of3sDhH79A9n4GV1TZ4lh63+gfUMKgqyTmOwZifWhX6H/5e+Yd+AYxS97G&#10;9gEvUbl9MfclF6r4/2We9vbjn9+5cu/hz7cJ62XagaLLlzDDmoTfRo+H3WlG/2kKnqiepYTtzBQG&#10;TlRL7Wd7RqtxCW8RVVV73GpT5kLCqH39zWO8zed56oPw607k2m5JGzfr/bIVmClYW4iP6mOReeW8&#10;mRJ+QmgfPbiHC/mb0BrRCxYCa1XDOS1iXKeNQBxQu9bZQNvIAK1F6782U4HVFVGpLXX73uhMaGkl&#10;NjFY26TWnu6oXOCJCyVZeMj3fvr4kdmCqTx3H7+YLohc5YfdDLoOrnGn4nriwEpnHF7hgSNU2Qgq&#10;7yGq61GqcDRB1QJGNYxToYxW0E7s4GCyBcoSmMwAoZUtMC0tXZ0wq0cACiIDUZs8HJW0AtsDOxEa&#10;J/z4bg+UZ41nADUEGRzWSyIHYH43m2IHmyJwDu1U3SGuzsjYNgSNKQJ2EOrpb+voYdMYFOUnDUTB&#10;zo/NatjQr99G2dFgFClHGidwB1IFGamnDMKR+Z/w93I0dbimW6IJ+BzoRb9CJj1zOkEr5evKTg5C&#10;BpUzgwAX8VbWoZGfV7D7Gxyd2QPrenfAote9MIu+dYa/C5YqczDxY2Rs6UflHoCsyEEEtS9Kor4j&#10;wN+hisFXGS+e8oTBaODvnLPrC5yY9ya29Pu/nBG7+/PPFcoMVN68iZibZ+FXcRh/qtkMuywCpt3A&#10;tQxGSipQi6WWPNIJaI6Gej6XQyi1762yAKfHwi5jEkEktNkEPG0cweRzp3l+kvKxvJ/L5zP43lJk&#10;5XDz1+HotQZYblw3PREeUQXv37mKS2cWoWZXB1SHcmjf6ktg/wpryIsGWuvKtmimz61f+wLhte1c&#10;U0vPq51tGvi8ftbeuKaGNlQBnCfKfwzA5eoqwnrbBu09QpuwDvHLumLPKi9s4TAfzdt9yzyxnWq6&#10;nWq6n8deWoBDPI4Q1qO0BEeWtjUF4lpKvuxjKqpSW1RFZQo0gSA/O4b3R7pReT3dkLU12HRgqaAv&#10;VQoran5PBLZpi9mvdEFL9jQ+Phh59Ia1CYHY1rcdxmi2jICZ+loqrmzC7E9eYZA1EhaeW0sAavhe&#10;lbEMyqhkDWmBOLXgDUz1c0LI92+Z9Fc5la+MEbuKW/KpnEWJY7F95DsY7NDGqLhGATWgG8ERIXZ9&#10;HxREa5KBvwN9bmZ0H44K/Rn1UyWpvHkET+ptoeVIO9YPiVs/xJHpryPkM18seNkDs9q7YXYXb2zs&#10;9xot0/c4vVeBFhWY1qOIF4OV6lvN4KuK71vJxys14RD1f5E9aH34sJ8KtdOvXcDoukzCFkooCWgV&#10;h+4sAqXhvIAAClgN85qe1e4zFYRVYCqgkqfV45mEMZ8KKtilvJpsUCdF9UiQnVC/BLX7tBJWdVmk&#10;v+tVfRzVd2+YMsYbDx+ZPRjUBunu9bO4mD4HdYd6mq6Iivwr1r+Aai1sVNnhake0aKkN1VXFMSoE&#10;r6NFaDQ7NSoNptJER4JM5Q1zo+p6oGzJe7je0mrWgz3Saos7N1C0bxRB9EXoag/sX+GL46u9sX2V&#10;O7bSIuzicZDD/w4qrLxuJAOww2afBBekrXNH6GAPjPV2wkQ/pbO0kkAZA6osD8GgIpnp7byRtWU4&#10;cqh8NfSiat4Ws+Y9DCe00zu1QxUv8HIO4UrwW5KGIWnJ+5jGAGicr+31KvQewSF5wHMv4tDMr81w&#10;X61MAS1CWfRgVKvUj+BaEwfi4OiXzdLt/ZO/MLWvJYQjnT4zM2YwzhC+qvhxWN/3TRMQjlazZf6e&#10;WtYzuYsP1vV9A8fmfcXhfiCKGGyV8P3zCH3OCUb9tA5lUmGCV0zVzNGFoNUJkf0Rt/Rd7BvRA2ve&#10;88F0X0fM6uSO9Z/1wJZRvZC0qQ8sx/R70usSViuVu5ie2cKfyyP/D1t9Xrt27U+19++kHL/Zgk7l&#10;+6ieHMILCZcU00JABaU2O5Mt0JIYek8zrOfTFpjdxAm0Vh4UyS7ocZ7LqNXYBnnbfMKax0Ovk78V&#10;uEW81SqFsvWY0ZoK692baLx7Gy3KBT+zBuqW+OBmIxoSx6F6p49p4VkRao9yKqplvQpgnFBHe9DE&#10;wKyJz2lDEO2toFrZuk2qO3BCq5RXWYYN9LOhLrCuosXYNBa3Ll/E3VvXTYXXzduXkbytN2H1xJ7V&#10;Pji40h+bGXBtI8A71hPc1Z7YqvQXj8OENspkDNoidY0HAxIvTOogdXXBBD833hLaZ8BqFYFypMs/&#10;64rZ7WgxJn5jEv9FBKEqMRCpmz9B8IsvYmKAD0riJ5gKrCIGME0MhE6v/QSz/V3xYzd/WgR7816K&#10;/OVztTdCzl56X6poycnBVK2hVFS+loFUjeCl+m5kYDbRUyuDCQq9cm7MIMRFDUIKlbSOfrciejhW&#10;ff0SA742JkshcAMJrn7f0bzoZr3ijzX93sTRJV8hY5/SVEOQTWAt/MzSU/2QEz0ABfw594QUk0e8&#10;Zrmozjs/x/Hpb2LT1wFY1MMLs9u7YsGr/tj0TQ9EzfkMGVsHoPDoYL7PQFSpjPH/VGkjLrS+ObEp&#10;/4HdGUbw9JV26YKMAFpWE15Cmc9Ds11n+Hghb2v4uFRUO/JpG8lSQqv6AdUUaPt1+V2prbYD0paW&#10;8r7aTVzdZzTJkMfXZk6GT8UORFyuNXsq1HOo1i6OsidqqKx+tAqQ7l+rQWvCJFj3dUAVA6wqglmx&#10;oS2sJsCiiq7Vhs22RY2tYUqDPQfLBm3kbG8UVjvaVK+jz1WzjhBnVK1wRM2BNWYx4/27t0yOtvVS&#10;Ffau6kl19ce+lX4IWU7FXelLdfUw9mAjve0uetgjtAInGJgdX6INmR3pZ9UJRt7TAeMI7AQqocnL&#10;8ktXsKO62BmvdmBgE0jf54jNfd5nAMaARykrKmD63u8wktBM8PPmFzkW1UlDUUvlqifQ+ft+wIJO&#10;bljEwGrhWwG2kkZF/bwohjrZY/nXb6IqYQTyGSilU7lUtWWWtVDJSglE3oHvMbebExa80pH+kRcI&#10;PWoWrccZ+t/ik7QMPKc6ciiWfeiHIY4v8L2d6b/dMNbfHRN4gU3txP+H8/O0Nk6Y80ZH7J34Cc5s&#10;YVB2nHaBw31+9EAkR/2AAn52BZU8N5L+9QSV+FRfjhQM6Phc0tqPcHBMD2z8xAfzOjpjJtV/Uc/2&#10;COv7Oo7M/RAlh3TeoP8zaB3Kdh79XfkmqqmA4nGGFkAlhEUEuIrqqqR/HuFUcFXGn+Vnc56ppbZC&#10;VxBlVtDyHPlYPS+lLqHqatJBwOfKYhBsBmN/oO8Nbk5F8c3LuHD/oSkkbyI82ibzgrEGhFardwnt&#10;3QsFOJ8wElW7XG373YYRvBCtvrUnrO6oXyeldUJLmAcDMTeCSqBN0bcmFtQ5keeuU/rLhcrsCAs9&#10;aU3EVtsu41TZ+3fvoKzyFPYt6YCDqwKwll5240of7CWoR1d6Y9MKb/pZ3ie0UTwOL3HBSUJ7eq0v&#10;NvV1x0h3R9O2aEqn9v/SrkjFKiqAGepoj1Mr+6AldwQWdnfC2vffgJUXem38MA7tgRwuh2AGv8yx&#10;nl44s3sUqmgLrAzErPS7SYe/x9LXPDE7wA8HJ32Eqd0dTSHNcMKlHl6BDOB2z+jDITqI4A5k1D4Y&#10;p6mm5QRXwVcZYc4M+wQ/dnXH6s970IeOpieVN/2Bn0G10zDP29KjfTHjNa18cPqX1JysyPYR7yFq&#10;6cfYOKATpnfmc+72mNLRC8s+7Y690z5G+g7CeyqIx2DjmS20DKrkqmLglhclNaaaxvVHI3+PqkO9&#10;kbL8fRwM7oqlPel927livlb0ftgFO4J6/R9AW7DCz6SjFOnLDlRRbaWo2ua8htZAkwiFVErZghxC&#10;qSFfNiGTEOrIJpzZvJU1UGB2moqaQZAFt0CXfaikMvP+bzLn4LniEOy9XIUrDx6aFbuqZ6i/fxdn&#10;H9xH4c1rqFWhDK2B9lcQtFdaUjnkDSC0HVCzzZfQOqFyXRuqKX3qBoJIe6B+Xc2b1e3bGWZ6VwUz&#10;GzUT5mh2G6+hnagl4LVr6YcXB6ApNRa3tQKXF8pd2pKSxNU4uigA6+ljd64nsFTXRN7X7SYesfS0&#10;kbQESnNFLnXFaaXCJvtiHNVT6a0p7T1pEXwx3J0Ky+BJWQOp4d7Jn5j2QQ2EdsOnPpjfrSsqEkah&#10;lP+fwlPDUEj/OvdlVwZwnojZyAAoeRg9o2oI+IXHD0D41x0x3skJ8Uu+R9yaXhju8qJ5b1NDQMUN&#10;cvdG2pbByKclUD1rAVVWNa5VtB8q1q5ICkbk3F4msX947GcojRzGQOsHFBNuVXEpK1CWOBTHVn1B&#10;f9vWTDjIIijgC3ZzRdKG/qhJ5cWw/TMcm/UWVnwaQO9ujyH2z2P2qwHYNOxDJG8eiIrIIXwvBVwq&#10;Q+yD1IgBiDtGBWbgVkmI5WXrEgbxYu2PlE0fI2Liq9je+yWs6O6Jee3+tSmvijG/tytdFG3qBQSn&#10;MgNKSRk1pdJKKbVUXEGUIFZPAj0mgEsJqJ6TTRD0qouVn9UW6fK/GbQF2YRWjTx0MWQvwDBrLNKu&#10;XzDrylRAfvbuPWh7d+vtO1jUUo6JVUUMxu5A3WY0qfD06SNctB5AXfT3qOTwX72JQ7t86QYVc2s2&#10;jL52nYCl0lKF683kgT1qVE9LOyBP28Tz62gLatZ5oZogli3qgotl+UZhFYjdvnUV2TsCcWjlSzhA&#10;P5tAlY1f5YHI5V44wNuo1aotcMaxpS4G2JPaE0G24FWqnqsj/agHJrbz5NCqfKoOVwLbFgs/fhmF&#10;cVRP+dSsEdjWvwsWdu3EACSYw+sgUydQljgYi99y5zCsegYOr4RWfrSWKmwlTBu/CsB0b1qSRd+h&#10;LCMI+yf0wAhG+sEmm6BcsDvmv9UNOcdGIIfKVkBoZBEqVKGlyJwgqQA7POhlTOfvuX/O98iSMtMq&#10;5FHlcwh5MY98euJt03oRWIKri4JqO4T/h0kd/ZAS3g+1yYNRxQvpzNF+hO5T7B/Xg5bFA+MI8JT2&#10;3lj56as4svBLZO4eSMWVv5bSK2/bl8rLC4NBYOHxHxjAfW9mz1Q4U3W0P7I3f02f/8q/Etr86d0I&#10;1A0DotRTypg93uwubdRTs1XKr6r6SiqbwucUUKk6S95VtkATCSUEXcGWygrlYRN5fglhPU2rcHo6&#10;/ly8CTsvVOOKFg7eu4+zVFazEJJqW8VgqGdJNN93M5Y1V0Obhfz8y99w//4j/O2nx2gpCkXtsQ8Y&#10;gP2RKusGC0FULW1tCCFlMFZHaBs3qixRfbr4HBW4WgUyplhGs2UqrvEgtD6mOUfZsrdxs7UJ9+mh&#10;Be3d6xeRtuYzHFkZgNTVHZG9yhunaQ3UzHjPchfEP6vYOkZLoNmvtA3e2NzfzQA7wU9ti+QF5WFt&#10;ixU15aouhJn7gggI1TOBqpc+Ekcnvo7ZPr4o3k/lVV8B+trchECs+dQfw51csJVBWjEDMPUIqKUC&#10;N6eNwJ6B3TDV3R3Rc75EWRKDt4SBWPKBOwbbK3jiZ/IY8PyL2Dz8ayr4CBQzONIEgVl4SGBLOFwr&#10;HZZxbCBWfeSLaR38OORT5eN54RDccqqzsg/lBLc6dTg2DOnA937RQKtjoMOLmP1eNwZxfG964NwT&#10;fZHO84sTecFFDqBt+gBrf2iHUa5/wXgvV8x5Rf1w30Lk6t70t3xfet9K2hYVySjdVSjxkZ8muKmR&#10;hJe/a+W/eo1Y7uyldrkz/z/Ga+YpW0DoNBGQStjkV1X0ooBMyf9s3gpCeVPdplNhcwnyGT6eq3P4&#10;eA7B1S7XmojII/CZC/FZxRGcutpsenJdprq2Ul0vEt7WO/cRebERviUH+HqqdMYihDTV4fbjx/jl&#10;b6rseogn9y+jJXUuqg+/DutWbwLriEpCaJXKrn8RDaopWK9CbwdTMCOQrWbmy5UAayGjUmBUX7X0&#10;XEmlXeWLqg1f4/b168Ya3L59CzcvNSJ15QeIWOGD2JX+OLHEA4U87yBv92h6Vjnbpdr7wJE2gfDO&#10;8MCEADU4dsWkAELr42IyB6YWlhG+vOyMri+hNGYkoVWTiqGmccXJOb0wzcsThbsZiCUQKiqX+hiE&#10;9+mMES4u2NjvI5NZUCagOi4QLZkc2ie8ign0rlGTPkMNgzQNv3l7vsLUrrpA1C9Bfb6ouh4+jNqD&#10;UCevTBAttB5lHP7LpbTGbgxD5tbPsKC7Kxa+2gm5e4PpZ4cYqFV5VUjYi3h+bsT3WP65HwY7qNLM&#10;BaO0tSiDyQVfvInTEUPNRMNJDvuZJ7TUhgHgCY4YBDBt40fYP7w7Fr3laUodJ9CzLvmwM3bRiyeF&#10;9UXBAVWG8aKL68P/Qz+URPfB6WN8PIqfG/WvKZjJ7vcXu5QZT4xiamYqm4paTHiVLdDMVzGhK+Oh&#10;JTMCVeed5nOqfxW0mgErkJ8lsALe+GLeTyXgshIZS7H3XJVZonOOsDZxOLZev4UWQltNlXvPkobf&#10;UF3t0vV6qfhC5F65gCv3HzAIe2xbt3W1Ag2xo1F1oBNKVzrCGu6BSgJqIbSaLKgjuHXrn0NTmHoZ&#10;PGdWKqgFqGBt0kbOoYR3vSusDL6sK90JrTesm/rhnnwzvbS2XbrUVIiTyzoz6PLESUIbs4z+cpk3&#10;Vi2if1XvLdqC4wy+opa4IXaRD2Z0ZxTPQEvprUn+bpjMiFjQ2lJcjmZvrSEvOCBp97PC7fjhyKDP&#10;TFj9AaZRNbPWBqKBPlclhJaUkdg3vCtGODljzce9UKmZspMMxuKD0HImEDHTe2CCoyMip35OaPl4&#10;XF80ZwxD4qr3eXG0MXUNY3w9TMnj7F49CEUwrLQFpQQ333hMgkl7IItQTk8Zv/RDTHCxx+bebxGW&#10;MSYYU7pKVVtlHMYt8YNRfLwPZvXQBUj74ctAkxflwOfbYPfEr1DKC6eS/xdNMFRI1XlfkwUNijn4&#10;f8048j0iV32ELUO7Y3IHWg3XF/j38cCCtzth19iPUXpoCH+nYWYtWbkUl5+ZG/WvydPmTVtvl0XY&#10;tNJAeVbVAWRMIaAEU6Bq2yStoFXkr6Ff/vQ0b4v5s4GVYEtpDehU5zwefN1vMubis6qTSLrUbNsS&#10;3wB7l7Dy9s49RF1rxKtF+3k+PzOTn5VKaOmFX8wNQ8n1KyZA+4lB2COtwK1LhJXDTNXB7rCGeaNy&#10;swNKN7Th8N+Wqvoi/SwtQAg9bfgLZlMQ0x2R1kAb3DVsdjOrb2vWSGW9UbVC0Pqh/sA805xD0CqD&#10;0FyTiYjl7RC/JgCx9LFqPb+X50YKYgZeam90YpkzEtf4YtN3rrQFbTHB3x2Teczo5G3UVtCqn+y8&#10;NwIwq7sPBj3XBinb5Es19SkPOwSnt32JiQyqstYNQ32yGrfZhtnDU17FcIK5sGd3aJ8CTRiYITUt&#10;CClL3sM4e3vsH/sJalOGoUrpJKqtgpp5r3vYIn5vV6O4Q50csW/ClwSPfy8O5QUMtvI4JOdED0aq&#10;0lwxgxn8DUHoyC6YSgU9NOZzFDCA0syUhWrbQC9cyfNr6KWTN3yBcX4O9LhUcS26pIceyQsk4sfe&#10;hFwrGvqj7hQDLZ5fFtUHlXx9XmRfkwsu5EVQyqE/e+fXOLX4Pewa1AnzXnHFRF8nzHvVHyFf90DE&#10;9E+QurMvSk8Mpaf+3+0wc3q8r13e9Csm6FJeVtAqJyvfWkDFlXIqqDKelQGaqrO0/DtPARrPVaCm&#10;iQWjuDxPvjfnR3jnbcPBc5WounkDzRx+GwhrI1XtPNWz/PpVjK7OxB9KNhJUAp8mReeFkUYVL1+O&#10;9wqPoOb6NdySLXj6BA8f3sP14l30Q0NRtcMRxWufhyXcFZWqOyC4dVoKTsU1NQehgpbWYf3zqFUj&#10;DrPy1pV+1h1WAmhZLqX1RjUDqfqYULMuTL27bt26g/Lc/bQAnXFiuTdy1vrj+Cp3HKEtSFyhnrKq&#10;6HJBzCoX2gIfDntOxg5MJqiCVsXOEwmA2nEGOzkgf08wPWpH9PvL80hZOxg1HK7rqZrWuCAUHfoe&#10;030cETXlG6h3qyJ8zXxFL3wHgfSR87t34LAeTChsK1wtBDplzYeY6OKEXSM/ZNCmZm70o1qiwueW&#10;fODLiF8TGa4meNIs3OC2TjhDm6DilDIqrQqvK2kPNAUru5DNx5JoAUI+88MUP29EzPkKTan8PXhe&#10;DUHUei7lWjVte3yOZsxeMJZHs3vBmpVzcTZ7iiVsHYDK4yp/HMQLiRZDEwz8jGLaBtkFQVxKgKv4&#10;+zYlMNDb8zVO/PgWNnzjj6ntnTHB08FUi4X1eROHJ3z8vwlt1qSZHPL/q00hqXTKqeq+Ul1S2TTC&#10;KH+aI4D5fBbhytRkAm/NBAPthOoNNL2bNxe/z1yMb6tikX31olHXs1QxC4fe+jt3cZaAxNw4C3ep&#10;az49ciGB1/tKuZUyk5UoXYpvi6NRy6DsvlrXP36EB3cu4UL6AtRQNSp3eaIy3JlKa09oVcitskSC&#10;u161Bmp39CItgWoRFIDR01Jta9UVcaWLgdZK1bSs4HsscsS505G4c+eWLQijty6KXYzoZf5IXO5H&#10;e+CB7cvpIQl57HICu4T3GYhFzvfE9I5toL6x4wjplHaemNHRA4u7eWIKLcIIJ3uED3wDrTljsfbL&#10;juj/5+epMn3QmMwvluBW0P/pC53X2QXb+r1rhmzlUzVsJ2/4DCMYtU/v6I+iyGDznOm8wtelbf4M&#10;451ewK5hHyODUXlaJD2hcrIJgxHStz3GEVYFgUqBaQ2YpmJnvtUNpceDUUfPnK85fn5OOYHNYhCl&#10;App8Hnk7vsDczo5Y9npnlB0JgiVuIGoIXxWH7AoCZ4nhsB83BPsmvsaRpQ0viGf5W76/qtdmdPfD&#10;qk+6Yc/4D02BTGGEFjRSYeWLCW1OFD+Lnyd4M5Q54Gda+H/KO9oHCZu/weHpvbDuU/UBc8XUgP/d&#10;bUaL5lttkwcc6uVhVWqoGlkprw5BpfSWUluqN1AWQVAX0gqU8ihbZoO3aAkcK/fj6IVa1Ny+YVbq&#10;tlBZa2/dNmmtsptXMawuC8+XbyOcfL3eN1/A64Lg556m4poZtXkYUpliNne+/+gJoX2C+9fqcTZx&#10;Oq9+5Wg9ULXFEVVbCSHBVZ2sAqx6BmINDMxaqbJaiVuz8QXUmaXiVNm1bqghhPKx1Rz2a9f4w7LA&#10;H5fKss2kgpbY3Hl4H7lHJlFdPZC6whfblznhGJU2mtBG8ohY6YSEVV5Y+5Ubhjm0wXhfN8zsKrXw&#10;wOyOnpjdwd1sujHzJQZY+4egJScYG3t3xtDn7RGz8HtYOIxrqNeSlBKqzorXXbGpdy8GQEOomvSe&#10;DNLSwr7EBC8nTOvoh8wDQ5AZpaF8CH3tYBTs/pbB24sI/e4dlFGxNX2qiYGapCDELv4AE93csfKj&#10;l2gT7M1aME3zSnW3jvzKQG/hZygAquRFYyGE1fxdtCK2ngqftZYe29ceoV/1Irg892QfBnGaHOBn&#10;ELRaQlZJW7H62wAEO9vKLZWDVrM8UzKpwiDezuzig7Xf9kTkwi+Qe4i+NpIWgfCqoquA7xN/pC9V&#10;nxca7YN+jxxZFf4O5cf6IT38cxyY1fN/A9qShSPsCglh1SobQLIANQS2bq1NQVUbW8zHKqiKmlxQ&#10;oYxSWpqqVZbAzJJtwF+KNmBYfRrKb1/FxUdaVn4PzYROvQ+sd27gxOUm9Ko9xfdcT8jVs4v2Q6/V&#10;rdJk5gLhBVBM5eXzY5pLzBIbAfvg0WPcOZfHoWU8qqI+RaV2F99Oa0A4yzcISk0stEXdurZmYqEl&#10;XC0+2xqvq+YdNWscULfKk9DacrNWBWAEuHLxW7jeXIu7vyrt/RtIDv0WGSsCcJznHljhhhgqrNRV&#10;hd5qQ79vtCfV1YHBDoc1quyMjl6Y5ENQO3hjFsENcnwRkQu+NJBUpQ5F+JCuGPSCPY7M+uZZwTaD&#10;F4JTlxSITV/4YVmvLgRDa69UjDIYRbt/wERvB1oOb2TuDaQCaw5fBTAMjg5/h6lef0Hot2/z/VXZ&#10;pQT9YDQyiMvdShV2bINjkz/AojdVk2Cb5lXnxZFentg9+VPkRw02F30N36+IAJlmGgRGKljLC2b/&#10;qK4Y7dgW+4I/RN3JQFM+qIxDBY8yqqUyC1n7v8PCt9QZx57QyipozZk9Zr3WDjuGvsznPBlsOTEo&#10;dcLyDzojfPi72LfsWyTsHcDRZTDOHON7EdQ6XrTlUt3IH3iB9ONzfU3NbWXM/2rlQuY8Jw7/V+1K&#10;qZT0kXYlBIZqaVdFqNS9UI8L6JKV9LiEWr62Jgx2VkKdR8gqeE75WgSU7kfU9WbU3LuF1od3Uclh&#10;veLWDVTduonsm1cQXJ8D+4ItVFPCX0RI8/mepXxPXQyFPKS0ylZkU8Vz5uE3uSuxoqnK7IH76MkT&#10;etqfcaM2wTR/qI75mMDSx0pp5Vs3toGVsDaFOqKR9xs3qeM3FTb0jyhXjS2Brlevr5XPgjAqZRVB&#10;lNpWhYyzFcrcYSBGG3P5Ug3il79NW+CHfQQ0gkHXMcJ6mMdxBl8n5nlhYjt7szhxDIHQ7jKztHM2&#10;fe0sBmFj+EVu7MeoPX6ESSFZUoKwfeQr9KgMniZ8hXwO0ZWEQ31Z61OH4cDIjlhBaIsihhGcAahN&#10;GMKI+gdMb+dMy+GH1FAl5X9AAxW6mhF5UcQPWPiKI1a83Y1fcrBJ2CvqruZwW3bsW/4uTtg9+kOU&#10;8v5UDrValTAugBdVRx+qrjv/L1RaXjhWqmZJTB+qXF9ahn6mJ4HWduUc7I3NX3kyMPNAzPQvzGiQ&#10;TahSj36HomieG6np3kE4s/sLTKa1MReGUXQXDKXKql1oZcRgJK76ECH9/BmEupr/y6QOXgS4Gw5N&#10;+gxlB4JQEkVrQHukCjEFfhlHf0D28T7IO/YD8o7/rwpmcuYMtjsz65/tCgQmVe60Zrp4vyaEMBGi&#10;RP5cQHATNJlAYAmotlKyy9OQvhTPZ2zAkPNFyL12Aa0qNOFRdf06LIzCKwnt2pYyQrrbpLvsCgl6&#10;EV9LKO0KeStAM+Wdqd4K9JJUVMMLJvtH/C55PiLPNXK4fmxa1T98/BjXyvajLp5e6EhXWKi0Vh7l&#10;mxiM0QIonVW3/gU0hqhL4l/RHPpXetoXTEFNDdW2Zq077YCnraKLCmsRtEudCfVo3LlxHQ9oY+7d&#10;vY9mayqSlvbAVsJ9UMUwtATqbnhgmXaw8cbyjxnouDtiHL+ksbQB0wLUj8oLk6m4k+gj5/YIQOmR&#10;QDQRVqWptFvL0alvYqSLI3YO+ci0w1SNbAkVso7nxM1/C3M7+KKIX6QqrRTEaJic87I7xjIwSljN&#10;ITqBUGqY5qESwJXvuWPjh6+g4OgwUw5YTc+rZH05/eqinu5Y//XryKfCH5jcHaPNNvaadFAdLn/n&#10;Tu2RdICBLGGRuhbyEIzlfF9NrarQu4AB4roPfbComz/i16rgRY00+nFoly/tR387wKyUODCvFya3&#10;p38ntKa2gof2Cz6xpDctCP+P9LKZ27/CsWlvYc0nPvTojiZjMKu7Pzb+8Dqi5n6JtC301PS/BZED&#10;GfARYP4ulf/LPG3ewnST4tIwnyuYqHqn6SmzNWxTWVPHwy5+HKEjwCXPgFNbzryl6Jy/B0fO18HC&#10;oV9Tr030rsoMVKtg/HwzgprO4M9ZfI9Ypcx4QTCIMoU3BbolpMn0r7ogCqnwaQr+CKxu+dm/z96M&#10;9MsX8JAq+5D24MnjB7iQvZLDIYexAx0JrBdKNz+PMqpqTagay2kvhbZo2aIdxv9AcLVk/DlUbfor&#10;vS697BpCutqNh6uZWLCsILxL/NEQveVZ12/6WQaLddkHcGBBZ+ymfVCKa99SF+xd6oRYqvP2QB8G&#10;HWoGp+otF4zzdsJkPwZh/h5GcQNffB4HR32GxtQxBG2o6QRTkxyE6LnvYJSrI0J7v83oOpD/Bw7R&#10;DJwqE7XXwIeYTxXK3TKQF+QQNBHcGg7Bi97zxkhPTxxe8BVVWbNahJmPq/Bl96B2mNfRG+nbOLSa&#10;/CgVS1mBhIHY9Lkflr/TFdrzQGV+i9+n72SwOJxDuCYGhjm3xcZhn9MiUO35fiV8XWZUHxTSIshf&#10;5jKwUwujrPBPMYeB5op3XyZ4/GxeFCWEtpTQFigboPN5wRya+bb5m5gFkhx5xvi6Y3rndkjaTH9+&#10;gkEff7cCKmhpxDfI2PwxlfY1AuyLGZ04SnVwwzwGcOu/7oEDEz9GZjhfc2QgyqP+/9mDzPk97axU&#10;Tq1A0CxWzQZCQ2XVhEEFh27BZAIjKqxAzuBRE47ni8IxoyUHedcuo5pfuCYJqm5eR53U9eY1bDxv&#10;hWfODsLH1+cS/mRlGZTDJZTKOCSMtb23qsESJvNxXihJk2AXPYpgC+6Z+MeTK5B/5TLuab3Wk5/w&#10;8OFNNCdNR13sdyjb0sbseVvBIKwqjCBq+Ce4zVucCO2LOLuNB2+tm9qgOlxVXrIEbqhd60G15fkr&#10;XVC7go+teBtXayuMl1VLz1sMFstjV2HLwnY4wucPLXFH+GIXHFrmga2DfQykY+ldJxDUiYR2NEGY&#10;yEBnSoAnprX3xHgPF6x+7zUq3gizcXFjwghjAxKXf2D2JVj67iuoTwzi47QG8qKENifsU8zi+6Uv&#10;74cWKm8jFao5kT54YCcEObsgYurnqE+z9QOQF7UmDsaRSa/ix3beOLNliPHAlhgGSHoueQj2DHkJ&#10;81/tgEx6x7L4Acg58CWmvORkJjg0hOsY4emF1JCBSGEgpJUHeVQ35W/lWwvoWzUzpX5cKWvewzS/&#10;tgjrzf/TMQaKhFAzV0VURKXBFKBZaFlCevubWTJBK/88zMUes9/siox9g3lBMQjjRVESRdvAi6g6&#10;lvaE1iQ55FPsH9MDS+h/Z3Ry5kXvwuDVG+u+ehVRs//f2iKpMCZnvtWugJAUSGkJpsBVcj+LPysr&#10;YCAjqIkEK4WeM2sRellisP98PWpu30I9Ya2+fRPVN+hdr11DysVz6FuXTnWmeqZSkdWwQ+WKpzns&#10;qxIsgZDqotCkg35OpILLHqiu4WQwz+PnC+6EKfin3ONo4ftLaR8T2vs3G3A2jgp24iNUbWXwFeqB&#10;slBXqq0DLJudURPmjObwNoRWs2F/JbROqA11hiWUkK6nn6W61qyi2jKgEsDVtAhVS9/CjdYmA60O&#10;rVaI3zsK2xd60w64YudSD2xf4oWNQd70sfKwUldbTna8msIRxPGEdgy93NJ3OmD56wGYruLtgyNp&#10;C5RfpaISwMQNHxNyZ8zrQVtDb6piZ0XtlQS39MBXmOXvbDaCq01SWomqKjUd1RnDHBj1D38PVelD&#10;jZrKg5bz+bS1H2G6lxOOzdAqBE0A0DoQuLrkwTg4rhMtizvSDyo7weCGCh0x9RWM9nH6l4WLOma+&#10;2omeeALULl4g2ppm8PdRfpWRfmm08r8DcGxSd0ylkm4b2IsB0yDkE9YzVE4N/RVU3SL63YKDX2MB&#10;Az+l/3RRmFQY7dCqr99A8bGhDP4oNCe+J7z9kUFPXqxFjlTt3KO0Gwe+RcrGj3FwQnes/cIbUzo4&#10;YWKA2/8LtAVLvrUrpJpWMShSoKXASNZAudKMZ0p7Wj6TKpy7FG0LwzG6Lps+9SYsN66hkV9y4917&#10;qCe8uVcuYtf5Gvjl7iVwfP0ZQplMUJMIuoI1pchSCWgCD82gJY2xWQ5NJCTwvnK9qfTMiVTbZH5e&#10;7AwMr8pHA5VPQZgqvK6dPYOzMUGoOfYhKrYJWCeUbfRARbgLKhmAVau3Qag9mre2oeK+iFaqsFki&#10;Hsrga72UVrlZG6zVtAbVK11Rtepz3Ll8hX72Pm4rJXe1FbtXv42DSztg+zJ3bFvsjbVD/fhlOGAc&#10;PeFEqojWfE1kQDOJyjWGj42jukxu54n0sO+w6VN/BjC+DFKGGR9YS4ugduxn9vXG1HaOmPFSOyrT&#10;MELJIZBAC95yqtVsPndo5MeELogQEUCCeXTmawh+0QGbB72LqtPBVDlCpcQ9X3sq9AP8+JI7Yud8&#10;gwI9Rn9ax9ep8ip1+VuY4eeMOKqwhvRKQmYhXHOfFaabrjKEdohjW2wbwQDsVLABLz1CTTYIIWFM&#10;iCBQtAmlyhYc642wrz0xl8oeqY0/+HvI16YdJYRU6jqCLZuQs/cDzH+dfw9//l34dxrn724K3o/y&#10;wio42h+5+/oiK2IATvOzNMtWcIzWgQpcHtWbQPfm/01rxfoiZf0nOPA/3YV816u/p3+MtCtRykoq&#10;y0NwZRNWBVgqbFHqS4/lrcA7lVGIv9iI8ps3aAduGWBVoK2c62n6zvnncvHHQgZuWfSrAv8M30eq&#10;qfdR7jadUGriIY2KKpjzCLEBlzZBBeayCcnPimqosgJ/Y4sVF+gxH0hpGYhdqjqOBqqAJeINVG5n&#10;ACWl5dBfQSW1hNmjnrA2hTEI2+ZEe+BIxXVkAEZl3So/y2O1j20WzEws+FB1vajCg3Hr2fStpnEv&#10;nq/GnqWv0xq0x5YlPljaxwtjGTio75bWZf2qtKoxELATfNwwtb03Ti38hsAMxabP/DHe1Q3xHHpV&#10;ySXfWktIS/hFzX6JQ2A7f5RyRKmiOmpCwEK1rWWgtvhVV6x67xWq5SiTcNciwROrPsAohzZY8vEr&#10;KM4cY6quNBWr3lk5B77GvC4e2B38HtQWqTTmB75WTTkGITP0E0z3c0LMcqomL4xCDssWDsuZm9/D&#10;BH97A61WIoygIo729UFKGD+TwBcT0jLaBJUM6kIqo/oWR35nfHHl4S/5+7lhYfcOSN2ggm5ahOOC&#10;7weU8f9WwaOGViR+ZS/6VEdCK2+rtXH8WzFQXffly1j3cUfsn/Ap0vfy/0DwVeFlIayWqO9RHf0d&#10;b79DHd+vWoFYzP+s9iBpgrNdxqxHZvZJS16SqHoaolV3oMKYVMJaHoJ/yl6PrZfK6VevoebOTTTc&#10;vmNgldoW0s9uv1SN5/Kprsom5OsCoMLKWpRTveWTtapWBeGCVkXgen8V1cjXZhFiPWceI9yqJkum&#10;0tLP2kXPwomzzYT2rlFadf0+X7wXjfwCSvZ3pJf1QMkmV+RvtkcFPW1paFvUhdsbYBu3tEXTlhfQ&#10;QHtgoT2opuJqpxvLMloFrVBY7WsmF6wrnFF/eClh/bVQ5hYuNBTi5NIeDL46YfH3DIQ47I/nFzyG&#10;w6pqCTTzpfZFipYF7Fgqya5R76E5fZwZ9vcM6IzxLk44Me87WNOkmkNMqV1p7A9Y8Jonxrq5Ie9Q&#10;kClCkaLWKINAHzr/VSfM7+SHyqMj+PgAPs5hdMvnGOfSBvN6dkZ5ygSzFquUSqieBkkHv8G8zm7Y&#10;E/QOsgizov9SLTLUdC7Vb95LLtjGYOu0icapiCe+Q3XyMOwe0YXBnW1d2a9dZab37Ilqjno58px8&#10;jypCq2CriO9j4cVQwddbqfwZG97HnPZOWM3ALHuPLciqOMHnqcbFBFiAN8RpZ/OuvLDbmsBsLC9u&#10;LdkZSSuz6BV/s7R81fsvI2LK58gPY0B9bBDtXj+qNaEnxBXRvVHO37Xqf7pGrGRJjFkxq9mvYgJT&#10;Su+pGa0i+tg8HcvRqy4WuznkC9Ya+tYmBir1d+4g//olRFxuQu/GdLyYs86mnAJOECpdZjws1VVD&#10;v2oWpKJJqsV9pqjpPMx6MZ6TIlvwDOhEKq+sQuJ42B2fjcTzLbjCz1Qg9uDBLZzLWIGmyC9QsbMD&#10;ije78HBDYbgTKsM8ULTJmZC64ex2RzSF89jqihr52XBnWLfSImx2IqTKGngbhTUzYgyu6k9sZgCm&#10;xsl3CC9Hj/IExCx5DSv6tuNQam+WegtWKazKDrVsRk3idH8sb+e/1g65R4bCSvXTpMHuwG4Y6+RI&#10;r8kvOnW48YuVVEcFUqve98IIB9UBKHugkjwqDZ+voUIv66VeAT44vX0gygizgC6gmk7yeBHTOgXg&#10;9K4g5PH8Qq0wIKSnD/fGwpfdEPLla/S56gMrdSRIVFvVGKg/wuoPeiKfHrRYcFHJ1GsgjdG7UmBa&#10;mmP+L4R2mLM9tgd9Sh8bDCsBNMXZBLYoUlmC7wmmbILeox+OTHgZ03zssWPg2xzeB9JK0M/SqxaZ&#10;YZ4XDCFuTOiHiEmvUNVtRenj6a+1j8RYWoZN33XDire98WNnVyx61Rcbv+iOoxM/RHYIf799fVDL&#10;i65WOef/H6UtWtTLLPn+dVmMoM2hFcjiUbIWv80NwapzZaijmhYzepevbKBvLbx2FWnnz2HbhTqe&#10;t5/w8fVSVSmzJgVkJZTXVVCnRY/KOsge5PExrRETpIJWqS5N0yoToTqF0wRa1kHnCFgtdIxdjOxr&#10;F3Bd3QsJ7d3b53Ge/rj+2PsoXvccvawvysO9UEQ1rdriTpugIMwFZ3e4QluGVqgHQhi9LB+vYpBW&#10;u5k2Yb07KlfQHmhigUf5Qns0ph4xW5Y+uHcf9+8/RnXGdqz4uAuVVI01OHwqhaPAgn98/TxWQ56n&#10;C6bQ301npFuwlwAmaZOMIahJGo6oKW8QNGfsCf6CdmGUKXJRa6G6zCCED2jP4d4J6Zs169XfFEOX&#10;K7HOQG1z745mG/zEtX3oUaWoDIIiviN8bahaXhx2eV4ygeSXqkWK+VSjZa95YOU7L6Pw+BCjtCqi&#10;Vm/XmsQBWPeBB+Z0aIfsw3wNoarmUF/F1+Rs/YyjhRo1c7Qw06+2OoVgdw/k7prIQOx7lBnVJKgM&#10;lHIUNBFMec0qpbv4/PaB/pjJv0niMioxf5daBoE5x3iR8neokKU4/i2q6aXXfunNWED7oNkKd7RP&#10;746gT1BxpD+SFr2Fjb19MbuLAy8CR0yhCGz8pAuSl36Dwj0DUHL0f4Q2+73fEdqtZlmMgPm1XjZ9&#10;KtrmrkefltM4daEelTduoILBVj1Vtu7ObeRdu4S4C80YrsxAwUYqMpXZ1NQSSuV4BabKFwWjltGo&#10;yks/q+JLM11neHuGKqwLRef+CvWvS3FULaasQvYC/CMvmn5Vaai/R69Ja/Dg8RPculqLs6dGo+bQ&#10;6wTWGSUb3Q20JVsYhFFVrVud6WNdqbQOqA9/kRaBCiulVXUXz6lSEBbigSp6W8sKD3pcH5Qu7ILz&#10;FUU2aB88wJXz57ElaCBV1LYNktR0jLfu2xR2HJVC8GqF7SQ/D4R89zZqsyaYoV57YWmz4vhFb2OS&#10;uz22DXofFUkjjacsjhmIwozh2DexG8Y4MuKfSwAZoCn1o+nZ6tRA7B7eiX6xHdJW9DFDsVXelUCv&#10;+5DWxNUVh6d9DUuKLVdbcVJrv/piw0d+WErrUHB4MNX2Bw6xUqg+aM4Yih39OmASvXXeQYJ16juj&#10;tPKQOfu/oMdUFRhBUsMQ3pquN4Rr+WfvozZpkqnqKqdylhJ2TVaURPKWP5cR3pqT9LJHfsDSXu5Y&#10;3NUfqSFaLqPaBF0Ufeifv0PB8e+MJ07f8ynmvsa/G+2V0mDKKAylnTo8+wvU80Iv4/vm7/oS8Yvf&#10;wt6gl7H6Ix/M6+aG5W/5Y8f3r/2P0E52t8ufe8UUupg5fkFHgPM3I/JyHeru3UL5jauwUFkb6CdL&#10;GGhlXjqPA5dr8E/lR/FbwVqwBHaVa/haAmpWLhA+FdKoIYfqCLS8xhTO8L4ppFFAx/PyeWjWS5+p&#10;vgdaM2YWOfJ8WorfZa3E+IZMKvpFXNZ06t2H/19ozxWhQZ1RdnVC8UYnmz0I5UGVrdpGRaUFaNpq&#10;T2hd0Uh4G7bYoyaMPpbnVG90JayetAs6eC49rXWlK8pWfoPrra14ws+4UFeDsP7DMM6TvpPAjvP1&#10;MLbA1jOW9sCA7ILxfu4c9jxMkffMbh2RHzcW2jPL1AskBiFx3SeY6uOAdV+8iYxTQcg5yccZcFWm&#10;B+LYwjcwyskeWzkUV8SrRTyB5lBoodc8OLEz5nZhQDf/KwY0gRzmB1CJB2DTt/4ItudFMOx91KRq&#10;7wJNtw5EdeJAhH7ZDst6doHlCL3zSakh34vAlVBpdwbRprxoj4Qt3xuvWhxDBSVUWYe/xszuBEi9&#10;xMz/T3ZHKSr+3/h/PD6tL+oSR5kag3Iqq/yqha/VUamAiZ+vjohxq97Bj+0cse7T11FwcBAaTvVH&#10;PT+/jOeU6XX8LE0tJ69/F1M78W/IEWpCRw/TzXwsRymtv6umby853tsUjVclDEDO0d5IXPUedvRv&#10;z4vxf0x55cxYYhRSa78qVxKoDRjWehpnrp9Hzd07sPBoenAXVXdvIeeGvGsD+tO72lfuJpxURxWy&#10;qGimlJBq5YIqtFSZJTg1m6ZVu2ZtGA/BK1AFtO7rQpGym1k3/g4KxjJn4q+5a/FVTQpyb19EK32l&#10;uslcfPQAtx4+xr3Hj/Hw8VNcbcxAzXFe0Tu6oiKUCrvZFQX0saVhhC+cSsvgq1Eb24U5UmUFsIdp&#10;4GEJ80TlSg+UrnZjoOaJlp0BZlOQyiVtYdk5z9QbXG1qQvjAwZju3w6T2/uYjZBlBZRz1Jp/gas+&#10;XBP83UzWYMkHL2HDF10w1ssTqftHUymDUEqPWkJvembPd5jZwQUr33+dUb027JAVGIC6jEDkbv8c&#10;Y11fxOpP3kU9VdnKIbSciip7kbDoDSzv2REn535hMgol/CJLCfbBiT0wytkRm3q/haokQa7q/gEE&#10;fQB2DOjEYKwDcnYMpp2QF+1vlE6feWTqGxj5/POIW/OdGdKLqZoCqZZKufAt/n883bH+284Icn7B&#10;zJapSms0j4k+WgenLjIcDWgRpNwVfG2VAiW+toyeVT62mKPBsfEvY5Y/R4HhH9F+0CbwnMpniqtm&#10;dTnH+DPBPD6rJya248jVjp/LC17dz8d18kVimFJsvCio4oWRvZHH9y7lCFJO356/+9fJhdIf29qd&#10;mf2zidaLl8POsgurzxah9OY1QnrbLHep4lF8/SoyLl/A7JZiPFe4nZBJPZcyaKIq5hNAdZdRUY0q&#10;vQSrAizVLGhFQzkvBAGtelhTMM7XatlOCQ8FeZqwKODriqm0uaswsDoOp3nBNPJiKTd25Lbpf6ut&#10;SK8/eIz7KvwmtJctUYw0v6A/9UZhiCuKGXwVbnJDEdW0gpDWbW2LurC2pj19M1W3PtTJWAPLZgeU&#10;L1Pqy5PQMggLoU3Y4AXLmj+jdu9ctFaWYtF7DE4Y1U/09cbUjr7Gh5m9vBho/bpVvSyCNiqexD/8&#10;mV0DEfZ1R0zw9EDKuiACOZxKMQQVyUNQykh7CYfERT27M3jRnrKD0KTZr6QhKKfvm+zngCWvvILa&#10;uGCTb5UNsCYMRBoj8wWdPHE06D0q7SBUEOjSuEFIW/0xQbfHuo9eMasPzlDFspWSSh6EXcGdMdPX&#10;C0krvueX3c+W7JdNiB+A6LmvYTytyImFvQ0YyiCUEjYN96s/cUewiwuiFn2ORe/am1XC6j6u3KoW&#10;Zi774C3Un5lHSPsZdZVCV/H1Oqy8L/Ut4HvV8nM2fuGHSZ5uyA6Tn+5H/9ubUCvv2gdnIr5nkPYd&#10;PfYgREx9C0vfDUCw2RrKGcMY5C7+oDPVVsVPuuB+YBBIayTPzgsvP7I3oV2y5Ld2xfPXmbRWzgr0&#10;rDmJHecsBEWVWDfNHgnlt64ji951z/k6fEyY7Cw7eK78Ko8SKqhmxgy06wgnodMSG1VpKVsgi6Fc&#10;r/KzUlLVJ8jXClRVh8kW6LHMBfhj4Vr0qopC5LlaXLh739TZVvDCyeVnNxDeM5cvmmZ3Fx88Mumu&#10;R09/wrmCbajY9xYqCV0JASxhkFXAob9si5TWkUA6ooFHPdW2hSpbT49bE+oI63qq7TpXVGvGbL0b&#10;YaYHVtsk+t3ybVOwse+3CG6rmliV0vmYCFd1oSpqltcb6UWF8FXhim0C4fjCr1GWGoytfTpjvLsr&#10;Ihfwy0ofjjIO9WfoX6uSBzOg8MWcTh1QeFQFM4NNPUFVvGa6BmJGB0fM8G1H5RpuAqp6KlYtIc3c&#10;8SmWvuyDQ0HvGqWt5nM1fE1m2EeY4mmPRa93pm/l+0jxNGFAC3Bs4iuYQWCiNCumNBkhk0pp95j4&#10;ZW/SP7fFYT5XelLgfWeCNAuVbO+ITgh0csKhSZ+gaO9nHL5tAZkO/f/H+3hhz3gN36NQQxDlZ6Wg&#10;FnVY5GHhfSsvHhXwqPHH4m4uWP9JdxTupxfn+1dSmWtoV+RzrTzqFGye6I0dQztjiNOLBlpNbgxz&#10;tMdO9eSN4MV+vB/PHUgLyL8TX1NtUl7Zc9ztCpc0/LFwE2Y0ZaP42jUUU9nUBKNWKnfzhllhsO5C&#10;BV4s2UvwCGU5QZVKSkFV1JJFIDVxIAhVqaVCcU35atWsSXkRamULBLiBlmpcSkUX6JohO83zkjdh&#10;3wVbGq2WF4vgLLp2lYHfdRRev4JdrVZ0KE5D9rUraL13z0zhal1YU/pCVG7rRo/qi6KNLiihPy2l&#10;ny0Jp9LyaKSHbdxCaLc40NfS525uw3OpsCHaI9cd1eokQ9BrN72A2h0uKFjagYoYYGoFRnr+GnCp&#10;K7eLKWpWKZ/uj+ZjKj/UdO1OfsllKaOQQwj3jOiOMc7O2D3pG+QnB6GcqlhE1bCeDsTOAR0xw98f&#10;WfuG0HsOMQ2JLQSwJSMY81+lp2tD63KM6kzQFFhpHj734NdY2dMPhwe/jQYVanN4reaFkL//G0bX&#10;DpjVpR2Vkp5eyXg+15A0FKdmv0FonXFy+tdmSrSKwJbyucKoAUha9y5/ByfsH/4x1a63CYxqTxGi&#10;2D5IWv4Ghtq3wcY+b6E5bQii571FhbVNOpiW+irkJtSnlqjonD76uK0pXKkmEajyyhCUU2mrCHM9&#10;R4nk+T0x088Jewe+h/LjtotHzTmqqMhKYdXxAlQGozTiB8zjKDTcrHSg/fJy4uc6YP3Xr+H4xE+Q&#10;to5qfjQY5VohcZLQ/qlk67CXLDH/df/ZahRfvYKqW7fQdPce4VHe9RriLrfia/rK35eFcrgnbHkE&#10;s573Nf2qaq/yVYSOHlazZNpPIZ+PqwFdBaFUftb0oSWcsgrZsgU8R3W4qmUoWA7PvI34uPAETrTU&#10;m4ukmIBWUNnLbt0w2YlNF6rxpuUEX7sWbTN2mpb41+4/wuMnTwnuA17hw1Ed2o62wAulDKZkC0q3&#10;eFBp3VFJWFsIa8t2qWtbNIW7mVb0tdqDQY07QrxQw2BMKnthjxeK1wZgcQ9XTPRiUOXnSTtgq4tV&#10;UKK8ovGw9LVmFS1hHs8gYveY95HHwEqrV6uSghAzpxfGcIjdGfwJKtJGEU76SjWJyxuOo+O7Y5av&#10;DzK3aNcZW5aggircmDkKS972QeCfnOhvtRq2H2qoitqOszyiH9b0CsDWr3qi5gSh5RdXQZjzI77F&#10;/C5umBbgh/zDg0xAVEFAK/lZiYy6pxCAfYEfEBL1EeiPLKWqqI652z7CzPbOCP26p3kfpa8aqHj1&#10;vEgyQ9/BCMKy9P1XUE2frDTX+q98CZATgvi3kNqqVvjHN16F5cQ0NMYp+d/fwFcSqUkMvhcvOM3A&#10;ye+epfXZ+QNtAl+f8OPXfIwXIxVZ07uaMFAncbVFKqZNOc0RZaHa89OGaLp3MoOzYRwRJvMzV77Z&#10;gdalC/aNew9ZGwntkrP557OvXkDtPa2AvWsKXfKuXEXT/TtmScw6+le7fKWyCKzWbBUQwFKCKpVU&#10;Da2U00zLElplDMxqXSqwgjA9r/PTeV8A6+cMetpCeteCJXi15CBSrzSZ+gRlIjKvXEIBobVQ3XP4&#10;2JSaM/jTafrkZL6Wn+GQvA31tAw3DLQ/4dbNFlQd/IbQBqBgszsKCayyBkVbCOAW+lZC27rV1cyE&#10;aT+FRj5vVV8DwloX6o3ajfSyoW44t9sbZRsDsOJdF0yggo6Xsmp2iF+QrICJpHmrohIFYKZbN2/3&#10;jf+UwdYoFGivqzjVyY5Awor3MMndBbsCP0Jx0gjTGaaKQFdkBOHYnHcwm14zei3ViWpZRADz+QXX&#10;nRmNNV91wNC/tEHUfKofYdbGclo1UBg5AMvf9MJGetfqE8FmuyI9d0bq1F17E/ggZ786tdiCnOqk&#10;QUha+wGmeNljb+DHBEjWgZ6Sr6vk56Xv+oIBoT2Wv9UFuSq05nPau0srd0uPfMX/f1tM6RQAa9xw&#10;M8FRsPcr/kzl46gjOzS+gxchdsG2QV+iKXky1ZPem7+nVSooGPl+WjumtJxVtuTgl1j6mjP9uj+K&#10;Dwwi1IPM8hzZnIZT9Pv0uCpSr6NFSlvzAUZ7PWdmzDTxMMbXBYEu9gj7pieODOuOkHe9sbanT9X/&#10;Ay1YQarhUyOHAAAAAElFTkSuQmCCUEsDBAoAAAAAAAAAIQC3umY9yVMCAMlTAgAUAAAAZHJzL21l&#10;ZGlhL2ltYWdlMy5wbmeJUE5HDQoaCgAAAA1JSERSAAAA/QAAAhgIBgAAAKYj6uQAAAAJcEhZcwAA&#10;IdUAACHVAQSctJ0AACAASURBVHja7N1nkKbXddj5/01PeHOnyXmQAwcZRB6AEaIogaKsZO4K1lq2&#10;ZFPekVaSJSuNvVrbtfqgD6ryVtkrcSVbpBJJkCAMiBQIBgSSIJGGiAPMNAaTejq/8Un33v3wtFzl&#10;koMCA8L9VU1NdXfNoGpQ5z03nHuO8N4TBMGb37X/4dfuvvCBR+Zl+KcIgreGEzvah775wZvQ4Z8i&#10;CN78xL2/cRBXHTjXsCHog+AtQarDAHhHWN4HwZs9y3/iZw9uF/a2q6IWXd0OmT4I3vzUoVNVxZic&#10;dUTI9EHw5t7L//oehP5+rGO1GrFLhKAPgje3fO0w3oFSIDQnnEWEe/ogeJNm+Xt+ZQ9SHQeY0hHb&#10;pKYjze1hTx8Eb9qoV4dBgs1YVRrjJc9WZTjIC4I3Zbx/+nAPX9yFc/U3PJyrCrBZCPogeFPy9hBS&#10;dfdFHY45wXlSMis9q64dDvKC4M23l//nPVx+CKHZLGMAXi4zvpKPqHwZgj4I3nR0fPfOZLqLjHms&#10;zMCWIAUITVPqsLwPgjebKcmhhhDgPVBhlOEiZTBALGQI+iB4Uy3tP/Mv78YWu1d9DiiQmtJ5jhRj&#10;EA5UEoI+CN5ka/vDiAQowAuwFnxZB7wtwYUHN0Hw5snyn/jlu3HlbqQCGYH/y4CXQL2nJ5ThBsGb&#10;ibsbIepgdw5MyhXNGTBJHfQmBWNCGW4QvCmy/Kd+/SC4h5AaXAXIOsOLjfiWiv1S0pEqlOEGwZuC&#10;ig9TjsDloBNQEZQVYLk+aTCjFE8WBa+UVcj0QfCGz/Kf/BcHgYfwVR3wQtfXda6q7+flxp5eKrYI&#10;f3vY0wfBG52d1Ht5ndRPaG0G5QioQGkocyj6UI4561zI9EHwhs7y9/76HoQ6jqfO7t7WS3zv6uwu&#10;JOBBOvASRBQyfRC8kW0z7cOgoBqAKNkTt0FtLPHjBh/sbuHtzS0gGmCavL81HYpzguCN6j0P/s4e&#10;DT+OEOxMZrkiimkqjcQy9g32Kw1Cs+gykDGbpWbJhhbYQfCG9dnJ8BBYpNRkKO4dDcBloAw3xB3W&#10;veeRUR+ouMKkPFU5FlwW9vRB8Ibcy3/q3/YoF+eJWl10qy6xtSOQCjxsjRpslRotBLtMSuZKPpuP&#10;uDNphj19ELwR/dkltx768JZLuogIqgn4AgRcHrdBJ2yWkpG3nLYVK7ZgzebcEkVsj5KQ6YPgjWZx&#10;uNbzlZ0/N1jt3nfuOX5p4QUoxkBV19zjMDqidA6K9fqeXkeAAO9vD0EfBG8wo2JyaDLOfrssJshG&#10;xAtrZ/n4iaf4nbXT9TLf59Q1+KIu0FGaC01KU0g2ax2CPgjeaLJsMu+E3F3ZktJaUJJ+OeCxs6/w&#10;T155nPXxSYhSkDF1Df5GQw3v2Gd0qL0PgjeSs/3Vu43Wu6VQSClQKJxzpCLlPTsv52M65dOnnuKs&#10;zXkkG7PmSy5Xmm06QkvDE1k/7OmD4I3k1PrKfFHZ3UoIumlaV98icM5ReI8TjtLl/MXJF/j1+SeY&#10;L/ogBXemHboqYuKKsLwPgjeKJ86dubur9UcaSuO8QyIQStGNIozS5JVlUGQoCZ6KJxZf5aOvHeE/&#10;rp3YaIwpuSWKw/I+CN4opmJ9t3eec0VOrKAhNcZCZi0VgHM0pMbjKbzgxk0Xsb+ziQPzj3PP0jEe&#10;LoY8W6mwvA+CN4Knz509OJfqhwrr6OclkRI0VYTFI5GkUmOMQuKRQpFXFd6DUKBwfGPxGH9w4km+&#10;Ol4Oy/sgeCM421/9Qr8ob4uNQAlV7+O9p19lxFLTUAYPWCFoKk0kNd7DqJzgBRilODlY5BtLr4ag&#10;D4LXu3//7BcOfv/uAw/hFetlRuksDamRUmN9hceRO4ERglgIIqPQUhMJiasqACrvUEjwNuzpg+D1&#10;7qGlV+4+k2W8d/sFnNeZY7WYkNuKBInSCi00UeUonGXsLbYSCFGgvSBRikhpVFVS2AovRNjTB8Hr&#10;mfj4P9+Djo/jDVuTLv/Xnuu5dfNe2iZmkBdk3tI1ES1tKL1lkOekQtGMIioPK0VGUxt6UYL1jokt&#10;w4ObIHhdU+YwOsLEKYacnzj+KL/13Od5auU0a3aCklAKwXJV0q8qmtoQGcNKXpC7+gNBSclqVWKV&#10;JFbh9D4IXr9Z/p5f2YOtjpM0wNdPZuupNSUXNzfzU1sv5Z3bzqMdNZnYCuccTakwQFlaUJ7URHgP&#10;63mGlNCM4pDpg+B1y7QO1X3sLQjBNXECVOCGPD9e5PfOPMvXl04xKCd0tSSVipGzjGxFwyia2jAo&#10;CwpbkWhFgedMNgqZPghel1n+z/733bj8OCIWpJ16Yo33YHMwmg80t/PJ8QjGy2BS/tWuq3jXtgPs&#10;avYwCM4VGd47tkQpsTQsZEPGOPKy+tkQ9EHwegz6T/3mYbT4jTrYN+bRSQVlUX9tmuAF09qw4upO&#10;t3tMi1/cfgnv2nYhSkVU3pOXJYk25FXJoJiwXoaDvCB4/QX8x3+xhx8fAsCVYAuoSkDUk2uchyID&#10;X3GeMsRSQzViPl/ho2ee54/mn+HUaAUjBV5KKu+YTRtc0JujocJ8+iB43bmi2b77qXzSpRxCsYJo&#10;bsZbIOuDAJIGWAfViK9lFRDx9kaTzMPDkyUePrXO/zZe486tF3HZ9FbaOmJlMkEoydZWJwR9ELze&#10;PFVWh6jG9fBJ1cQXQ4hm6h96V7fGEqZuhEkF0jJwgmcrV7fG8hm/u/oyz0z6/ER2Ebdt3UMzbpBK&#10;Tb/IQ9AHwetqaX/vv7qbMt8Njltb2/mmhZXxIuSrHGhMscs0uHc8qA/2dIv9SZeWFCw5R90lx3Fj&#10;1GDkFY+X6+Snnsa6ihu37GdL2kQQKvKC4PUV9Pf8wvx5cXf3y2VRB7ar2Jo2OGMVVEPAgemwRzWY&#10;z1dRxmBdxTYVc9rZjUO/mCu0RgvN14scUPz09B7ev/1idjSnw4ObIHjdBPyn/sXdePGRPUmX+aqs&#10;h1AKBdLXWbzsg+rUS3hhIVupfx51SHXKpBwCCkTdERdv6y64vv4yMW3+l86WcHofBK8XF8Wdu9Ex&#10;88Vk4z7egDZ1wOsY4tk6iKtxfZBn2pDMgnNMRqegXAdtaJoIlAFbgfOkKgYpyNyI/7B2Muzpg+B1&#10;keXvO3wQL27DQ6QNhaXuYisU+5XmHIJBuV5neCVBCagA79gbp7SSBkfKCbHw7BGCTVHCWSV53lZM&#10;qoxLTcwFcYc1WxEyfRC8HpTFYaoJ2DGXKlFn8zKHckIqYLMQ9Wm+iEHGtGRcfygAy95xfpRwezJF&#10;juLZasw5O6YlFDOyPuVfcxMKlzNweTjIC4Lvepb/5K8exK09RDIDecb39zbzqeFanc1FCtlSPblG&#10;aW6K2zxSjDeGWhTc0ZymRPF8VbFDShrCk3t4yRYMrOXqKGWrTlm0OTNKszNqhCYaQfBdp5O7yagz&#10;u3M8la/X3WvzEWgBSZsDyvB0WXLK5oCtPwSc5/PFhD2qwdVRSuEcmbd4BBdrg9GOHVGDVEZIoTFC&#10;sFS5sKcPgu9qlv/0L+/5nuaWH//PdgJaApKKCChAarAF7250iYXh6coy7xw4gAqshapg3lh2SMHD&#10;+aheAaBACTbriNOZZUZqvl4WYCfgCXv6IPiuKrLD/7l/CoTn5qgFGE7lE6gkqCZIzWfHY+4drgKw&#10;VZqNP+ggiriqtYlIN3i4zEFIdsWt+qTfWhaKMTPCIfB1wAtAhiYaQfDdy/If//k9SHGcqA1ltlF8&#10;ozbu4U39uMZTByu6/nncqhtp4KBYAUx9oGcaIHT9QMc5UKou2fUOXFbf2VsPvgh7+iD47mV5e4jE&#10;cKFKeLEo66Ian0M8DVVVB7luc2FksGhednH92k44tpoWZ1QbfMn+uMutzR5jW/HH40UuMQkXRw2W&#10;reXZqmTRSnA5RBp8K2T6IPhu+HuX7us13nfx/B+87eIurSZU65BM1RlfASSgBFtlxJlyslGZp+gI&#10;Qb8c1hlcaFCShowYl2PqDbupDwGt36jPVyAkFyhDR0Yk+FCRFwTfDXEhDmV//GT3Qw9+nbefWQIL&#10;15kIVAzZGhQL4EvO+Kpe31c5lH22y42lvncbb+0t4zLbOPQrwU5oCQ0q2ajKy+kJx8g7vl4VPJyt&#10;hkwfBN9p/+Cyfb24154vxrbbf+0cjQs3sfaDt3Dv3q2gFDdGhkerCTjHZtVgwZV1qyxs/ReUYzBp&#10;vdT3Vd1VxzTqDweXgfdcEDVpCsWTVcY2GVECpfesFWvhwU0QfKf9+Hm7D9ki++14qgPSMO4P8bMt&#10;7PddzZ/t2grtBFxRP7RR7bpzjpR1ZkfWy3fvIF8GGYNu1HX66PpDoBzVS32VciBu8HTlIFutzwsI&#10;7bKC4DsumekdMnFCtT6imoyZ2j1LSoT7/S/yI5/9GjtPvQpVUXfBtfWynirb2LNvLOsR9VYA6g8A&#10;W0C+Xn8ddUE1mdIJHWm4SkeQdCDuQTwTlvdB8J30w7t33N3uNT8ilMZXJeVKH5koenv2MlhZYbwy&#10;QGxv0n3/Dfw/OzdBAuiEuajFYjkCCW/TCi0SnsgG9ZJfJ9wSpXw5r5trXBZ3iYXE+oq+txyzMCc9&#10;e6TC48LyPgi+k77nQ++en3rh1G7dz4maCo+kGo4AEI2I5vQ0y8cWUE1JdNV5HLlxH1/fPFufwld5&#10;XY/vq/p6z0023s57VNzGllndNLMu2dvYCnigLuhRxmBtEYI+CL5TxD2/ejel+8iNz55j532PIs+u&#10;Ek910HFEsdrHlwXJdAeHwEvN+olFovOnGH/w7Xxq13bQbFzHbbTEFqq+ovN5vcSXEZtNkwWX1dsB&#10;nXCNNiTC8KIt8b5iydoQ9EHwHQv6j//cF/D5bchpLj2xwCVfehH5zHESoVCNGF+UuOEYtMTM9XAV&#10;TM71sT1J/L7r+I8H9kAk6qwftTcaZALKcKWJ6HvFK+UYsPxAa5auarBucwbWUvmSbcbwTB4yfRB8&#10;ZwL+E794kGr9IXQCPtp4Ktvh/X/+VeIvPEGjFEStFJ+X+KLAA8QGGRuy1RFVWdC4/SK+fPvbeLnb&#10;g6QFxWpdaZfMcK0yPF7mdbmts6Ab7FMRx1xWX/EJwQdas5ytwul9EHxH7GnMHibdBlbW5bWRAm25&#10;9+DFjH/kIKNYMjmzglIS2UjAaKrBEDca05ibIm40GDz4PNd99CHe9cJxWD9dB3fUAWd5fLwCxRoX&#10;GVXX7OdrHCvWuFLJusWWgEfzIQIXTu+D4Nue5f/kZw7SmHoIC5RLoBr1IxlpIF9jR/t8LnvsGRqf&#10;eQz12gqthiHaPE1VecqlFbySxL369dzo5BK+ZyjvOJ/nb7+e59IWuIwrzUY3XGDBeS5Tiq4UlB5K&#10;YOwtU1LTdyI8uAmCb7to+m7sxmGbakA8BeVk4+uEiIwHrr2Q90216H7mG4yeP45fG5HOzuA6KT53&#10;5Kt9TK9Na+8s2eKA4jPPcotsc9k7r+Fc3OW8Rodd5YS+zblSwPYooaliVqsc6+FoPuKErdiuTMj0&#10;QfBtzfKf/vU9wPHvabY4WVmeGS8Diuub00ypBg+MFtliDGfzEbc359g6BHv/I5jHj1Ce7NPZOYUw&#10;McV6H6oKkWqiTZvIV0dMspzWpVso77iKr23fzAsabpSKltaMnSWSmpYUCCSFd2TOM6OTkOmD4NvK&#10;lYcRimmd8nI5qL+nYr5aFVztAZuzO445KxUPjZfqa7i7rufD++dY/OOHGS2tY9SIqJviRUI1HFGc&#10;XSLuttBRi5VHX0bPn+Ga916JuOpiHo1SKNY3RmKl9cGed1wXtWhLzYlyEjJ9EHzbsvyffngPunkc&#10;V4GJ6vcyQnB+0uFo1t8onx1zU2crj2QbTTRsBUaDmeOml06x89EjqKdfxQ8zmpvaoAwuL7C2Qk+1&#10;0VGD4ZlVJjIjeft+1m+/ns+0YpA501GDntTsVDEeOF4VLPsqnN4HwbdNPHV3PXAiZ7+JIWqALTg6&#10;WQZtuLYxBbqJFBrKERenbfa2Zup6+3yBR/Y2qH76g7Q+cCv5dJfh2T7VJCOaaiOVpji7hh2Nmdq9&#10;menuNMXDx+n+wef4seOnuVGlXG5SekJzXhxzcdJgn4642sQh0wfBtyXL3/vLPUQ0D3SxJRfGDV6s&#10;LFQT0AlIzfviBvcNl/ie1iwP5n2u0zELzvGSHXGtbrDdpEzphON5yf4nX0V+4UmGR49hhCRODMIY&#10;ytyikoiolSKUYfW1BVxXMX3zZZhbruW1bpMCy3lpEyUMgyoPmT4Ivj17eXsIX3XvTLvclM7yYrXR&#10;DENExNKA93w5z8A71qoxt0QdvpxnvJQPwWsaMmbkPEezIQ+XffrX7iP/qQ/Qfv8t5GmD/sqAKIlo&#10;znQQ1jFZXMUXE2a2zpAO4OyfPUr/Yw+w/fQaUz5mpXJMrGVgbcj0QfAtz/Kf/PneTc2Z+SVnuy+W&#10;1UZrK8tVUY8nJqv1gxmTckvc5cvZiIOx5MuV40ql2KI1n5lMQEguUYIrki7HiwGJEAiRksiEHU8f&#10;J/vCo7hjCyQWTNNQWYdzHluWJL0uPi8oYgkzPZqX7iS79QpORzEvFsOQ6YPgW05Gdy06332xssBG&#10;aawXPFENQXim4g54QeEtCBh6iXUVY+9YthVXm4hbjGHdw3KV8WpVUHlYqDKOF6s8feks5T+6C3vz&#10;AVatZ3BmDVGWpK0UpSPy1XW8t3QbKebcgMVPPQa/dx+7Xz3NzaYd+t4Hwbecig+/NFqBbJ0tStet&#10;rJyEbAxKc2PcAu941WZgJ9QzZyJOOstjeYHAs0nHnKpyjpRjTtuKVEoiAbMSvK8YN5q88P6bSD54&#10;EL13OytLffLBhKTZQCtNtjJgfWGZ5lSbuc4Mg8eOsfq7n6H32DNheR8E39Kl/b2/dje++sg+E3Os&#10;cuBL8BqUQskEW42IdUKO491Rk2+UBcveApK7kpiRU3wuG7JfeXZpRSQ0p6qKWSVQKLZHMX0rOFZk&#10;nPKW25MOneMLTD73COqZk8jRhMZ0E4unKksEgmanDQgm4zF5pENxThB8S9niMBLuaPaYy3K+Wgy5&#10;wrS4JG6wbivu8zlX6QiBY1uU8pq1bPYVEwQgaEgJOKZlxK4oRQjJ0WrAF4occHy/FCxaR0cKcieY&#10;uAnLO7tMfuydHNjzEmt//ghupU/SaxK1UqpJyXi9j44iWt0Gae7DLLsg+JZl+U/83F0/NLV998nS&#10;8v/216Eac1uji5KGj45WIF9lc9KhpxT3Z2M2acPzk0V+qLuZJau4Z7AI3nNlknBrZ4YH+8u8bAuG&#10;3nKzSXm4ylmyBUvO8972DKeLnIVywoor6MYxg/fegN7SRv7FU6w9dYxWsyLptcAk5P0ho1dXmN2x&#10;LQR9EHwL0/yhL07WWbBV3bLaeb44Xq6HTvgxCM1Ctsz9RQHKk4gO2II/Ga2A0yAq0AlPTgYMWeRo&#10;OWZOaYbFgCeEA2/RGF4qx3SHi1RoVp1lvipAFDxaVbB/hvdN38GmTo/8689TvrZIZ9csUaMFuWWw&#10;3A8HeUHwrXDJA//6ILp120I2gnLMHekUJL2NdnWO7ekW3tHeA7pVz5mTEQPnQHfBKagmvDPt8d64&#10;C0JzNB8xrQTvbfa4PJ1mr9SAYEfU5oa4i0XRk4aLTJN3ptPsUUndUIOSV+ZizvzQbegfPkixpcNg&#10;cQ0hJKbZRAgRDvKC4FuytP/Ur3wByW3vTWd4IB+AHYGt2Jd02K4SvlyW4DyXGc2trSn+3foiPWFZ&#10;sxE/1O5woigwwvNEOWGrNMxJxWPlEJznYpNwZdLiK9mQY1YwK+GOtM1rRcaSq8i956rYkMoGHxut&#10;1oMt4x7fm8ww9dRLmK89jz12GrG0TtpphHZZQfB3Dvh7f/MKytUnMSnXRh0eLwdslxWnfMRVOiYW&#10;MY+Vfd4Rtxk6j/OOx8sRdyZtniot+5Rh3Xt6whMJx+eLfGNSLZwvI46WQ7SKqLzngNJs1ppzFp6q&#10;Cq7TBi0kLamwaNbshEQ4NII502DNes4fevSXnuTs57+CWQ9Ta4Pg7+yXNl1w6PnRWT7VP8vjg9Mg&#10;PVd1d7LDwrKr6ODYITUdaXgwXwNXMaMiOspwKYa/GK+Az3hb3OZtaQ8Gi0DFVDLL1XEEPuJokYEy&#10;XBAnaKF5oRyxUxpGHia+YmArJBUHjGFHFPNiNuDVYogRmtfaMek7r2TT3s3Yz34jLO+D4O/iq2eO&#10;7yl9efzMaJmPn3qaPx4tbDSilCDgzsYUJy0cGS3Vc+aU4IbmJh4rcvaoiHlrucZ4vmk9WT5hc9Lh&#10;IqVoK81nxkOg4P2NDuenMzzQX+W5csgtcZO3t2d5oL/Kkckq58cJVyRNUqn4g+E6lAPQgh9rbuJM&#10;VfLQeA284xc272Pbqg2ZPgj+LlrKHF6tKvZ2tvLPml1uWX6ND89/FdyAOxszFF5yJFuph06YJniY&#10;eA3S8Y5mj+eyCe/sztAdDHjQrXCeatBWFeChzEF6jpUVm0zBc7YAXxEJSe4cp21GM1JcYBKWqxJD&#10;xl4piJMOpbecrhwSz4905vhaNuJMto7tdUKmD4K/rYX+6h4j1fHVMmNSVQCsFiO+sXSUlWLIV9ZP&#10;87nBScBzeTrFDtPi/tFi3f7al/zM9HY+N1gn82PmywnXxFMYEfPYeBF8ASJiV9zhRDWpH+k4z8VJ&#10;ikDznM3YKQ3vaXY5VTruHyyAgu9pTDOjm3xpvMar5ZBbkja3dGY5k2dIIWkqHQ7yguBv67mVhcOx&#10;1L/RiyIq6+nnGV54Rq5gPR9xz2tP8OD6PN8s87pdtXeg4e+3tvDoZI2O1Dw9XOG8RsqQiLPlhHow&#10;peZ60+Kr41WQgJR8b9rhM9mEOQFGwHVRzLHKI7wjR7FDSXbHCbmH43nJrBbsiGKenQxJhaClND2d&#10;UHoXXtkFwd8q4BfP9E6NBodOjPosZTlCeGYbDWYbTaRQJErxwV1X8ZsXvJPvbW6GalS3xoqaJCrm&#10;uIe9JmJTY4rr000MMUiluD1tcZOJeVvaYnfcBAG3Rm22R232S8OFOuHqqMP2eIppGfN0VTD2joYy&#10;rFcFR7M+j1dDXir6rFYFpbd0lEQLz1I55mvjtVCRFwR/GxNXHbKu6kpgcTKkcIZunNKShq1Jg1GU&#10;MKlKQPH3tl3OVe1pvjFY4b7JMo8UC1Cu4+MGHaH4w/UzUE3YlHZIZcRDw2UeyfqARumUL2V91l3G&#10;K5XjFesACeM1wLNfR0xLxafHK+AqLova3GBiTlcTXswzBILSS17KM7rSY30Z9vRB8Dd1erDas87P&#10;j6uiu1RkrBc5qdZMRQ2a2jAVx0ghWM8zFvMROIel4muL8/zWqa9xKu9vTKdJoSpBKlCmHkwpNdis&#10;Dmyh6gPAMuOqxhRHrWOQr4Lnv7TcohzXvyvFfmV4xdY7hIuV4Op0Gi0UpcspvWJTFNPV4ZVdEPyN&#10;OcddsdJdJSUWgUKyWkxYsH1ipSlsk26S0o5imjomdyV5WXD51E7+TRRxZO0Uv3XqCbATwIKIuNl0&#10;eLiq6/N3RSnvas7wu+sL9URaaci8YI+UHFEGVMK74ja5h0WtKL1iWmq2aEWjLGgIaEpNJCSxFCgM&#10;OIcCKhfGWgXB39iLK+fmJew2UtHQEc45zmYjFrIREkeiIyKl6UYpc1GCkTAqKya+5OSoz/JkheOD&#10;M7w4OMOfDhZZtTkIzQVacyDu8qfDRa6PW3y1HPIOozjnJEeKMXjBTWmTI1VJPx+BTvjB1gxHi5Kn&#10;x2dBem5Np5nWKfcMz4It2ZO0uaM5y8BWKDxfzUYh0wfB38R988/cfX5v+24jNbktcbZAC8FsktKN&#10;I1byEaPK4rzHuorlMicSYKSkqRJmE4vwFXs7c1w02sGTL32Jx4sVMF1eyie8lI/AjjimSnAVK67J&#10;WTfmhjjisdIh8LTwXNdq44jQWPYbwdm4wT4d01KGpoy4Lp5ilzF0dEwsJW1l6JmYnclUyPRB8Ddx&#10;7Wd/Z35P3N39U/uu5fKZ7awXGRpNxxhQkvU8oygqCm/RWpJZyG3G1kaLRMcYqciqknOTPmv5kEEx&#10;YnGyyH3njvPJ1WMgBdcmDW7u7OC3V0+CqwDJh6c28+nBEicmQ9AxH+pMkznPfdmAi6Ril0nYFreZ&#10;zzPWbUEkYH/cQot6pJURkkgKnHch0wfBX5f4xM/fBez+etll16mIysOVsztxzjG2JUbUy/p2Yhhb&#10;S+YtqaowImIpmxCris1Jk64xeN+kdJaZpMn21gy5i/DA49kqjxcF/f4K26Rkj055tLL8xXCVE1UO&#10;UQII/tOoz1XacINpAoJztmQw6TOnI85POqxUFWfLktI7dscxUyalcI6ukSHTB8FfO+j/+Ce+gGre&#10;dnlrCwWaF3PL/737Kt6/+xoa2uC8x1tHpAVCgPWC3BZ4oLCOQVnQMdDTTbSOKFzBucmQ14YrzCUt&#10;lvIxXzn3PP/m7DehWINkBpQGO+YK08Ai2KUjnipLJt4xLQBKNquUR8oxl6iYpjBcnCQsVZaTVU4q&#10;JBcnbc5v9BBCkdkyVOQFwV8r4D/+UweJew/hVH1F5iuQCVeZLnO6xw9suYh3btuPlhovLA2tyEpH&#10;vywobUmiFdbDuCrJKstsmrApSSmsZzWbkDvHwBZ4m3NmssTnzj7H7y2dAJ+BdLwtnWLJa067AmzO&#10;dh1zylooFsF0eFfaQ4mYB8Yr7DGK3arBrrhB5es3uolUVF7Q1WE+fRD89cTTh3EeXAEUG/XzFU8U&#10;a5CtUJ0Z09OCA7O7aEUpk8pSOosWEEcxSkBuKzILqYZxVXB67OhGDWaaHXJb0LGKyickJuYDJqVr&#10;WrwwXuD+0TIvOUtmK3ZpxQk0p4oRCNjbmGVaJvQddJTnqrjJxXETKQTOe4a2xAgYWA84IpGE5X0Q&#10;/E+z/H2/cgVePcnkTD3+Waeg4rqIxvu6iEY1wSp+acslfGj/taSmiXAWqQQ4QW4tXljOjsfkNqfy&#10;nkQZulHM1rSN0QopBKvZmNOjdcAyqSYsT5b4o9MvcLac8Lj1XCJLll3BOQ+XK83lScpyZXlg0mdG&#10;Sa6LyukD/gAAIABJREFUOvR0yuliyIqzjD1sUTHnxwngWKrKkOmD4H8qmxzCF2A6dYBjwTmkijkY&#10;Nfn8aAXKVRARD6/Pc+75EddNbeeamd10kgbWSyKlaOmIWBnWiwnDskAKgfWC48N1puKYzY0WnbhJ&#10;rBRr+YT1osTLDj+87XJOjBZ4fOEVnpusgm5wZ9qiqWL+sL8INuPytMlW3eD+fAD5iO0CbklbHMkn&#10;PDI+xyO54c60y7aoGTJ9EPwPs/wnf3EPojq+P+7wSla/ZyeOkAiU0JTegR2x2zR5tRJcFbV4Ih8D&#10;8L9O7eOu7Zdz2dQcsU4QeJwTJFJgBZwcDRlXJQ2tEEgiJUmVYSZuMa6yjZr+isxOqJzlyMoJfufM&#10;ExzPxyAsyIg5FTGmYlT2AQVS8v7GLJnX+I3HNk2p6TuH9yVamPDKLgj+h2z/8GVJhx0qBjsACg6a&#10;mNujhHKyBOPTIBz7dQO844n+cchPs8dUPDg8ww+8+EU+Pv8MZ0arTCqLkRIhNNZDR0dsSmK8h5Yx&#10;FJXj3GTEsJzQ1JLzOjNsTdvEskEkm1y76Tx+6/x38zObLgGvgIq3Gc3Mxvbiinia2+IZ2ipmTisi&#10;KVmuKhCSixo9LmzMsjfthkwfBP89F95/eM9LjuPkfRCCy9MpnnUe5yvA0cVyiWnzWD4Gm9cjrEwC&#10;XtRfCw2yAbLD+xpdfnL3AQ7M7qV0nkgKpJckWrKcjzk7GdLQMR1Tn7Kv5SN2NadoK0PuLQv5mNLW&#10;jTrGVcbJ4SnuOf1Nvpqt0JMJe7Vm28ZpvRKShpQ0lWKlzPE4pk3EdNRGifDgJgj+u14q7d24DNwY&#10;VIMj2aBeQisDOLSSnLY5VBMQHjB1BvYOpIQqA+ohFfcN19lx2nNsOODC7jZ2Nps0jSEipqsTSARr&#10;5YRB6YhUTDdqYgUsVwVNo9iSNumXOUuTAWvFmLbp8qFdV7Pr3FFO5iPAIVAUrqTyBQMEPR0TS0Mk&#10;QQrJ88NVZowJmT4I/lt23v9/9k4Ww3mqrEvUBBHV2VvHvC/pkHnHg5MlcCV7oy7XJm3+ZLgxe17C&#10;jzSnmXjJpybrkPdpJG0+1N7Gv+/3ORg3+fDet7Or2aMTN2nrmHFVYakonWdQljS1oW0iFrMhEsFs&#10;2qalNaWzLEwGrOYjlABJxcnhEp9beIn1aszmKCaRhlgZpkxCS8csZH1KV2KkIFVxKM4Jgv/2Ad4/&#10;O4xJfwMLVFX9xDVK6+CvhnU2Nyl7dIf5fB1lYmwx4YZGhxzNDm04XWVs1Ya2SvnocBEjI2ZFxFVR&#10;yoH2bm7ZfB5TcZOWSVDSMBVFeCGYVCVnRgNaJmJTmpJVlrUiJ5KOdpTQMilFlfNyf4HClkQqZlJN&#10;eH7tFM+sn8G6CSu25LykTcckrBYTCu9oSIGRKgR9EPyVgP+zn+5hGvPoRhdbQr5aL9dNu/7d5gBM&#10;mzYdETFfrbNVxZxxjjviBosW9kcNzlY5hfc8UeUcUIKuNAy8ZJuO+Vyecb1JuGvTJVw3dz5NE9GN&#10;YrQ0RAjGec5YWApb0o1SPIJxVSKo6JmUVBmQkNuck6Mh60UGPmNxssKJ0RLLxYiuNkxFLSJpUUJS&#10;OEnhwrCLIPir0pm7yNe7lCPQTS5tzZGheKXIwMHN6QzTKuLT4zVWskVoTHFt3OGZouDz4xEUq4ya&#10;MxyzGopVcJa4s5n9cZuPrC/x5PgseMjUHPcuvsKXV8/wj/ccQIs5ClewOWnQTVNi7zg3GbKUjWka&#10;w3TSprQ5g6pk4iq6UcJ00sEow1NLJzk7mbCzOcfeziYeP3eM+dFZMluSKE1LaybW0VBR2NMHwV/J&#10;9B//8Dwu243SoNobU2er+peKQMVcaho8W042ynJFPYbKWlCGaZ3gkKxl6yAlP9DZwlKV86WihGrA&#10;P5zezsTFvJCP+EYx4WIT8Y72Dq6bvYDzO5vInWUmaTAdN7DeUTrLuUk9n75tNC0TMSwtmS3ZnLRo&#10;xxHCO17uL7KSDWkZzanROmv5KkcHC5zNh8RSMbIlcyYJmT4I/quAv/dX7kaZ3Zgm70g7SGH4XDaA&#10;agCmw82mx8PlmGernO9vTLEtbvPpwTKnXMWMttzZ6LFYWc5UOWtxi5tNgvOOL40H1Cf5nsLBc/mA&#10;J4sxeI9AM3ET/vX8I/zDzRdy05bLWMvHOG/pRjFSSGbjmIXxkMUqp3IVLdPASEnuSkbDgqkoYkdj&#10;iqm4wbAYo+WQLY0ZQPDy5BWOFWNawtFSKmT6IPivgv4T/3j+xubcbo/msWwEWBra0BBNlooBeAsm&#10;5j1xmz+frEBWl8W+vTnHV4q8rse3GSTTXK5iVlzFKZtDVXBTo8NjVYWjvt67XiumVELhLZu0Zlvc&#10;ARGDaHDbpj2c39vKap7RUpptaZsKx8nxAAdEUpGoCCUF4zJHAS1Td+8RHk6MVnh1sExmc7wvOTla&#10;5uhwgY424SAvCP7S2/7Tz9x1pBV9Eh1DVdT381G3XrZDPf/dNEBEnC8lR6uN4RRVVhfloNgl4UQ1&#10;IVIxRVmCKNlmepx2jp6UrNmMdyRdnq1K9itD4SWRcPRUzLoTnLI5x6sJP97Zw51bL2I26aE3evHN&#10;Jk2UEEysZTXPGFUFU1FM2xhyW+ER9ExCUxmkhNVyzNNLJ2kZTSQlrw0XOT48F8pwg+AvXfZ7Dx/6&#10;kTMjyAFhONDYzsF4qh5Giec97e38ZHcnW6XiaDni+qjFP+hs5vbmFFfqFITgYHOW25JZCi8Ah9FN&#10;tqgIKTw9UQf+jijmQl03vni87LPTROxL2jycDThernGpVng/4I9OHuHBMy+QKkXh4Mx4TOklnShi&#10;a6PBjmYLJQTL2YTMVmgpqPCs2YJBZUlUylVze7hkehuJjulEXXY2t4TlfRAA/NMP3HGwGGQP9Udr&#10;NG/ez9dvOMARv16/qova9b18uVF8o7ugW5CtgB2DEtzY2sGjkwFkixA3+Inp/axYyT2Dc1CscbC3&#10;h9s6Uzy4vsrDk2XQmn/a3cZqJfho/yQozbvjBnvjNh8drDDYeLL7Tzpb6Jo2e1tbODC7C+8lQkh2&#10;tdpI4VnLSzKboYRACo33jtKV/2XKTqwUsTSMbM7zKycZleOwvA8CgH/07utXhfM9rzUud4yW1jBb&#10;2qx/8Eo+PdsBA1tNwo3pHK8VY0a+ZKc2bIuafGnU5+ViBG7EDY0ZHqscWigqmwMZf7+9iz8cLEA5&#10;ZEfS472tOTyK39343myUcm3U4v7hUl3iK+BHW7N8bDgAN+ampMdmnbBoYVvU5o7Z89nXnqUdRUzF&#10;LSJlKGzFpCpZzgbEStOLm3ggt5bclswmDXpxyno++dkQ9MFb3g8fvPqKxjB/0rQSXGywk4LIaIaD&#10;CdWMIbvjAj69bydIC1iQgmnTZsV6KOsZ8puTGRY84Hx9kKcjmlKyQwhyIuazZaajiF2qzbJ3rHtN&#10;3425M2lzshrTEDFfLda5q7mJk2XO3sjwp8MVoOQHmtvwOE6UFd+oCj7QmOWy1mbes/0SEDHWVcwm&#10;KS1Tl/MOyzrzezxtkzCxFaWzzJom3Ti9XR0+fDj8Xw/e0n5VH/u3vdJekb2ygHIOLzwiUmipiCYV&#10;PHOGqxfWmN3c5ngSAY6ujhkKCb4eP3W+aVCgmJRDEIL3NmYxaJ6z9VTZymVcHDVY8HCqGpP7kp1K&#10;MqciMq9YcSVblGFOGT5fjGl6hwUuMilGaNpKsitq0qVkX9xkrRpiraOpE6aTBOsrRmWJkopelNCJ&#10;UyrnyMuSSBoipUF6Clf9fsj0wVvajvt/c8+pfOV4o2zwwflFsge+RnW2z9RsFzvKac62kO0Wa8fP&#10;UZmK1nuv4JtXnsdXtKaF5EqtWHaO58oJuJJ3NHqMveGxclBnfSq+r7mJNVuSOcuqK7m9NU3lJSfy&#10;ASNft7S6MEo5VkwofcF2HbM9Srl/NGDsS/arJtuNYV/S4pVJH4BYavamPRyG62f3s7nRY1xVbEqa&#10;tKMGLR1RupKxrRiWJYmStHRC5XzY0wdvbeIzv/b/4csfp8qBDu9czdj0ua+TP3uCRjMh6rShsgjr&#10;qPKS0lniq3fhbr2ClZkuq94xbwsuMzFj5zhlK162FdcbQ1cZPpuPOU9qXnUZN5iEE1ZwTdLl5Xyd&#10;qxtNYpnw79aX+MFGh0QqEgFj54kEzBdjulKyOWpxppiwySREUjIXxZzJMwSwVMHupM22dJqtaYd9&#10;nc1IoWibiF6UkpiYlWzEqBwjUbRUFJb3wVs44O/5P/agoo+8P53hpaoAco41Ey647GLi3TMMXj1F&#10;dW6VtBOD0ah2EyUkK0/NE82fRc21uM94+tWQ00LwclmyMlkEO+a0jFl0jrwYseIdLl9lb9zmqSLj&#10;uWyFszZjnzG0VJPHR2fZJCUDB6lUrFZjRq7kkXLMnJQYYXBUTOuIzFkiIckcDGzFxE0YVRMeWD/D&#10;K8MFJvmEubhBrCNyV9cXeA8tHdEwhvWq/P0Q9MFb1r98+eFDlPnBl4oBeMf5cZsVX/G8KDjSbjG7&#10;a4ZNo4xqeYJAUowLRFmw/aJ9FKOSwVee5R1xyo4dOzkiLBTr9NIOH+zupoPkqKvAjfjhzjaeFYb5&#10;YgJ4frS7hWsam/jYaJWz5YS+qHhXc5pjZc5nx8t0pWCbiRg4wxNVyTfLMVfFCVviNqeKMS9nQ2a0&#10;YXvSpCVBCscWndCUkqVyjPaepjYU1jIsc4xSG893FRIR9vTBWzTLf+rnesh0njLrojXIjSo8n9ep&#10;EQ0errYtznv8RfxXXkD2c1qzTeRUAz+xlCsTsvEIfdFWeMc1PLe1jTOSVS941eWcLzVHy7y+23cW&#10;qLvqXNvsEQvNw8Wk/u/ZDEwXENyoJc9axYVKIEVE7gsawvNIablESfaYmEgo5kxMU0XkrmBH0mAx&#10;z3kpGzKlDNviFkPr2Z5Oc/3ceTRMgpGKVBtmozQ8uAneolTzELboIiS3p10g4qFqEaTh+qRLLCO+&#10;NFnlG6aEmy7hvG3TuM8+QT6cIJYHeOtpdBOSpmHx2dPo+c9y67uvZHjleTwQV9xiEraalFhovllO&#10;wBe8uzUNaDKXAfCT3U2kUnN0ssrEQ1sarmx3mR4M0MIjcfR0ysAqyBZ5zluuTRvMmhbPT9aBIZHQ&#10;TGlNJEGgWLOOvRIy53iqf4LKOy7p7mBT2sZ5UIJQkRe8BbP8J3+hh7Dz16bT3ceLekwUUnEgavJ0&#10;NgA/AdNgp9Ts0w2+WGYwGrNr3XHzw0dwz79GLGNMYiiLguZUizK3LJ9dorFzlm0/eAfHds2yhOUL&#10;2To3xymLzvOiLQHB9yUpmYfjZc5R5+gJz492tvLUeJmLkyYPjNa5QGkWnWVGCk5b2KYksTRooKMk&#10;kZBUgPOKphKkUmK9QAhZ1+c7AEHuLE1luHZqL+d1d5CaKNTeB29F5V3XpN3uLtMANt7J4+lJUXfG&#10;wYOH16zji8UYinXQlhObm7zwfddRvvtyssgx6feRkSIb5VRZzubtmyhPrbPwsc8y98TTTK2P2L4R&#10;qHPSsFcqbjARpRck0rDXRHQpuFBFDGzJonWcyCfsVobtUYoWmv+fvTf9sTy/zvs+3+233Xvr3lq7&#10;unqrnp59hrNxGe4ckhIpirJFWhJkAwlCQ0EMBHGiyIYgBIFkxkaAvDAkIAECIwHIwHEsa7FIaqM4&#10;XCXSXIYznL1npnt6X2uvu/2275IX3zvMn5CZ4X36RaOqbi1d6PM75zznOc8xQnOHSdhMe6zqlKea&#10;ir+rJuzammWd0IaW0nsCCgdkElaTDAUkIrCR5vS14dzoOs/tXuCgGs4z/Rw/e/jI1/7Vpb+tJqdw&#10;DUgQuoMWirbajb18uhC36OoR8TWaO7IFLngPdsyyy3j/YUnynedIr+2TTDy+aUgXC7ROaSct5XhI&#10;74GTXP/QvfxgfYFt4Xgk6fCah2lwvM8Y7ssW6CjFjaam9Q27znHMZAgkmZQ8W404YzRGSKog2LaO&#10;p+2UD5oOO67h3jRFCs2xJKcJgetNRVca7igGuOAJsz/OO1Ip2W5aOjqfz+nn+Bkr7f/8dz+3odUX&#10;btRD7k0LXnECRGBFaCSBrXoMbgKmE3XwQUaLa6lBao4oze22BAdUgl/58TnS759HK0naK6j3xnSX&#10;FrCtoDwYMu7DyU9+gJfuOsrXEw/O8v40I5EJP2wn3Kc6FKLlTLrA2WrMmbRgzzY82Fniu6NdNJaJ&#10;9/Sk5AMLqxzahpFtqLxjPcmpPCwZQ0Cy3VYIJGtJjgsOFyw9nTG0llQ4ttuaV6pqTuTN8TOGeutf&#10;3GhSkLCiEmin3GkM59uKu0zOlsyiBZZr4kqtzmfZ3oDQLAjJbZ2xmQgupYGLH3qEUxurpN97EbFb&#10;knYynBLYsqHT7yDHDVt/8l1OfvQh/smjd/PMoM+K0Ux9oLQleyJwIwQ20z43fUvRlny7GuGCR+DZ&#10;9ZZdH1jGc3ayjxSBjjTUAbbbhomrsCFh4j0TZ5FC0fqKsQ8sa4MUmpGtEEqgCJxJ03l5P8fPUJb/&#10;i9/7DM3Bn2EyaEfR3dZ5frG3xutt4LyvcaEhw3JM9nh9ugcSTqQ5j6Y9vjLZg7birmKR9+SL/LvJ&#10;biQBm4SPO8mJv3ma8sUrFAs5NBaFR6U5wcDwYIpZKnAff4jzxwf8yAgeyxI+0F3hx9MRR3TOs/Ue&#10;78v7/PvxGPyET+YDNtOEPQcHzrNhDOtJB0/gShVn/pmEzazDXmt5qYwPi/uLHj2VkkhB4+FidcC6&#10;ydAyJVN6Xt7P8bODM1/9n799odz7CCaHZgRpB9rA3WnCa9ZFAk/G8Ri6G2frQgIivr89AN0BXQAK&#10;vKOrDOO2Bm1g1PArL94if+Ec/uoO/SN9po0nVdBbWuHWq5cIXcPCg0eZvP8+rqz2uRYUdWj4WGeZ&#10;L00O+GxnmSenu5xSmh9az9/POmwkObebis2soA0wdC1j17KiU14opyyqwGbaYZB02GkqCqkovUVi&#10;6ZsO16qSngrUPqCFmpf3c/xs4ORf/Y9PXLV8BDudrb5mnJYpF/2Q18oS8DGYqyG4FsIkvq0SqA9n&#10;3nhZvEtfz0wukYzpAC14Cxn86SPrPHb3Ivd+9QWq8RCKAnswpqrG5IsFSibsf+d1slv73POp99E9&#10;vszU5GQyYUFIflQO6RN4tFhiOD4kEYILVQnUeDJuNw1N8EjASMNRYxi5mlutZTFRpFIydg0TZ/E4&#10;XCgZaMORtCAguF0dMJfhzvEzgd968a+/SGg2MTmoDJzlQKoY4GkvvshOQBjWihUmuhN35YWHNOdk&#10;usghaVTrmZTPdJd4DUFoK1CaX+6s4YVmL7TczAs692yy3BVUPuBvDZE+gPMgIO9k2MMG/9oN7uv0&#10;aRcXuSI9GZ77soJvVRNM8NjQ8mCeUwbJ623FyFqOJgUDnXC5KXm9HnPCpNzfWaL2jq1mSiJgYDJs&#10;cCzqBCkkE1dRKIMNkCv+r/mcfo63fy//Z/98czHNP/Jz3SOAhHYKIvDJrAsymXnae0gKutkiWz6A&#10;b0EblkwXSNkLEoTjtEk5IgSXWov3bsbwK75alZxrSjKjuCeR/CS3PHvf3fzF+++hXunQEkBpEIF6&#10;PKG7tIQxOa/86bdIv/pd7jscUzmLAPCel9ohhRD8ZDrhe9WQgGNBGaxv2LMVP2rHSCy7tma7GbNr&#10;G8auofItW82UxnscUbADkmFbcbMacqUsmQf9HG9/KPMvHjUdMpnGu3QASZcjJp+52GpQGY8lfR7T&#10;Cdgaguf+dIl7dA7tlHG9D1geSgv6MuVZG9V1780GoAvq0EKIjrTrUlH7wHNhzKSXkn/ul2g/8gBl&#10;GgguIIUk2AnFoMdif5Hxt17D/Pl3eddOi546jiU5p1SOEYphCNyrFA+nXY4lBUooCgmfKQZ8vL/O&#10;ZlqgpWFZdxjoHC0EPjgcgqlr2Lclt9oaIxV3dZeZhrkMd463e5b/y/9h8+PJ0sVvjHciGSc1D5qU&#10;F5spKzphp9yDbHbFpq1BikjoqRzqvXhzXio2i1UuORvLe5lxUiZcsS00s9ekA/AC7HCW0QX3pcuc&#10;tSVSJvjhHj+3N2bjb69iz19h8eQq02lFp5/hx5Lp7h52oUP3/g3khx7luU7KU37Cp7MOizrhG5Mx&#10;l13Fe0zOmta82pTclWTsWsvptEftPRfaCSvScE/eZSkp8L4lkQlX6ymFlPRNSuPdnMib4+2NozL7&#10;F3/XTsCXsbQn4YTu8GJZshPszNPOsmEybrRTcOGnQQsKRNxJv2QdhJnHPQ1XdBFbAJr4dzMCEct3&#10;XAnA2aDBjvBY0PD1tQ78/Uf5R99WNDs1KgkkxwdU11q6LFKPKw6+8RwrbcNd73qAcinl0Fgutw2X&#10;XckpJXnZWcrgUAKutmNueM8ZCgop6AuFRTH1gX7w1B76ieEuNcATzTohzDP9HG/jLP8f/9kA3+7j&#10;K9CaU/kql8sDkBm0Q8gGYNt4elpqSIt4YabcjyuvMokMvq/iw0EWxEMY03i7zhSsS8Otto0kYLCQ&#10;djmqMm5aGxl/O+KefEBHJjxTjSBYPhb6HHn1Cjx1jXQ0RABFP4utxkGJSAVVXZM+tsnWg/ewNUiw&#10;0rGsEg6dZUlrDp1jMy0wQnO7jWO6qXdcbCsWpcEBU295MOszMAlrSUqqUr6yc2Oe6ed4G0MmvxmV&#10;dF3AcdkBJo8ZPERhDiGA7oFSMcv7MdDG0RwiXp0NIr4tXFTmyWiOKUXCTpi53woBAbAtN4OCULNu&#10;etzC86qTUO7F6zjkfNMdsnbPCdazLvd/71nM7ohmCnQEXjRo3SHsjtn6i2dIzt1k7TPv5umFLs/Z&#10;ikdVIBGKb9YTTtuGDxdLHEs67LZTvlGNSYFjOkEhSJHs2IbnqyH3phlHki6lr+cjuznenvj21WcH&#10;J1F/eNNW2Z4wsSwPFnTCukoZh3jnvbItJBmndcaBa2NPLw1LaZ/Sh9mxiy7H0x5DH2aXawVIQbA1&#10;PlTx3JVSUdATZCzxhWD8hiW2FOAtdyYdSqGxBCbCcbsIZA+coqMUbI0QLmBHU9Juji4y0loStraw&#10;G4qe6PCAyNkxghawCK44S+tb+lLwWlNy2bUsSU2OQAnoKUlXGaa+4bZ1tD7wYNGd22XN8fZE5dzv&#10;vHP19CfvMhl7k30u0fDebIFrbcvYluAdn+wMSFTCVjPhAMdDSYf7kgUuNSWls+hkgU931gjApdku&#10;/MNJl4eSLneolAvB8ajJeU+xjBIJ2yEG+3vSLte9iBp+3/DRos/JZIGXXEPtK361s8hD2QCUokkL&#10;vrva4/GNo4S9EdXtfRi3QEu6sYhTgm5vkfx7N1i6foMzd99JUvRZkJJ3pjkrOsUjWZCG+0zKKZOw&#10;qDW3bc3X6wl4R18a+kqz7xqWdDIP+jnenrg+Hn5pe1plDy4f552D47zT5OzUE86WB7OeXNDROc95&#10;H9V0IXAby6WZmSSqwAdPLuDltoqlO4FEKlIhWNEJZ11gO8QRnUdwMwQgUIjAI0nGnUlBIzUyBH7o&#10;Wj6oE+7UCddtS+M9PSl4IF9gixYx6DC88zgD4VDDivpwiFzOcVNBethS7ewz3tqCK1usScnGiSMM&#10;heJyU6OF4EiSkkpNHaCrFCeTglWhKYNn1wcWpGRVKwRmHvRzvP1w7mDrc0tp8evWtUipsMHw8MoJ&#10;Oii0rXjZA77lprfgLXckGftBxeD3LeiMDZUwslNu+yZyAEJBCAyDoyMVE++51ZYE33LJVtx0Lo79&#10;sPSU4qhK2HaCC77hhi3BltwQmgTYD/BCM+GiL9mQmhdszet+ykUZOLl5gvzoKmwf4hpLOKjJCoHo&#10;pRhlqG7uMblwCYYjdjqGJ3VgVcKiUky9Zcc2HLqKTBoSoTmRpCRIymBZUAm37fzYxRxvQ5zdu32p&#10;b9JTRkpK57k5OWQpz6idZViP+d7tczy5e5FAy6FruelbrlnLEa15Z1Lw/XrKfjsFpfnFvM+u8/yw&#10;HEJwPJr3CEiebSvA80t5DxskX50eRKWf1ny06HPNwblqCFhOpl1uBWgc4Eqe6Aw4onNu2Ja/a8bg&#10;W/5hdym2CLbGtoKN/Qn5s6/hXrmBLyfoJCXNNCZLGe8NGW0P6d+9Rv8zH2RrbYOrdkpta/rGsCDh&#10;wME3m5oPmYRlkyGBXEqeKifzLbs53l64fLD/OSHDF1rvsdbRTTRKGirfsleWSBn95C6Pdjg7vMFv&#10;XnsG3AhQHNEpHSG5UO8DBvBR0BNCZOxtHUf9UsfMbxtAxA274KPaL/hI6vHGTXs3Y/4NCIEWcLdU&#10;LEjFDReo8Gy5ml/MF5DAslbcaD0v1w13WM+py1vop8/hru7RXTSIokuzPyHRCdXuHtnxJeRDd3L7&#10;gVNcz3O2XMMR6ehIw1XbkAvwKAyCIzpBCTU/djHH2wu71fRLATHIjcEgabyl8p6OMqQyMudTZ8l0&#10;xkbR40jbUgTH623NpDpk345jsOtuJOLsFIJjPSkYywQIZErymM647n3M7raMgh6VRObeW5CBx9Ie&#10;N2ObD67l4TTnHabDD9qWa/WQQ+F5LCm44j3nmopDX/OOrM9N2/JiM+SKchxZ7uNPrKNKS3Nzl1DV&#10;KB8oVnt4K5he26W5dJUlZxn0unzDeK66lkdMwX15j0WV8rW6RtJyUmvWk2Je3s/x9sHLe1tPgPxW&#10;LgxagReB4C1t60GC1hoRArvTCRaPIGAJ7EwP+cNrz/Lv9y9EUQ4izt2lROkc14yj1FZ1uDvJqUPg&#10;ZhA0rpmN40I000DELC/1jCyU4GuOpUtcdy4+TNoSkg6nVcrFtpk9JBqOmpSbQfBOlXDgHVdDy3t0&#10;wTBYnm9a3lE7HnnqAuHcReRhRWdxkXZYk2ae4CWT8RTZzWgfO8m1d96DK5YoQ8OdScqhs2yYBIdn&#10;t23nmX6Otw9GTflFPJtaSsq2YmwrtJAopZjYmlFbkaEokpSFNKO2LZXzrHV6PLCwwqPJgBenQ4bV&#10;QQx6lbKhNCNvI0nnW3YRHPqAa0sQnjM6Y9/G0Vws7ZP4ubaKKT5IlnXGgSe+z7cgAkd1j51mAiHw&#10;7+XRAAAgAElEQVTKeDOVMm0abtqSfWdxvuFKgNuuAVeypT36+FF2ji6whMNuTfB7U5KeJugE0Xrs&#10;/oRwZYv1wzGZ9PynTPE6giXhWDU5dVBU3s0z/RxvD7y6v/2ECP5bsekWjGyNDIHCGByBXCmsDQgh&#10;aHyL0YZUKqy11L5lt6nIlObs7kX+9tZZ/s/xVrS+lrNFVGViBncu9vhKRZltmAWzyWLf79v4eldB&#10;0gXkrN+vQcAgWeCgLWOP3+xAvgj2/xPwRGWfipUFPsp+MfF7yQC15ZdNh/4zFym/9zzi1gFFNydf&#10;WUBoRXtYMjkck68U8MAJzr7jNIdrqzxQdCm9p5Dznn6Otwlujg++2Ho2gwhIIZBSoaQgN4ZxY6OS&#10;VioSqRBC4oNHCU2exkuwtfcoCScXlnh4+TSbwvDDZkLjqpjFiVn87rTDrpSxDfB1/OZSxAcCgHAc&#10;STpMgpw9AAJ3JwWHSuO9pwqW1BjO6ITdIGbGGoK7k5xdH2JwI6J5hzbQVjPbLtDK4IPjVSV4bnGB&#10;EysF3d2Syc4QZR2+cXSXuuTdDmLsaM/d5Mj+kM31NYqlZcYhUHk7n9PP8daH+Mv/ZbOoq9/PlKLQ&#10;imEbg63QCiUljfU0zlG5GokiU5pMaSrX0oZoe5UpTSoVh1U8OXX/4jF+ob/OERTfb+LteXzDrlSs&#10;S8UxnaJ1warOOJDpzGLLgc54t8m55NtYEfiWo6ZgIDQ7CGiHvDfr8XixzNPtzHFXGd6Vdnnd81MJ&#10;L+KNymIW9LRsmJxhW8eHkFKUy316p46xALitPZq9MTrTOMALgQzQ3jpA3LhNNhqynQn+Wrl50M/x&#10;1sfnz37tD75/ePORH412OS4Ni2mXQkla73EhkBuFCgIhBdYHmuBRQqJFIJGSynpsACUkmTQYKWlD&#10;YLXo89DSKR7SOUel4ryHuq0YA5/qLvNwtsi2bbldj8GkfDjrMQzwiq3ATnks73PTNmwJxU4z4UN5&#10;j7uyPodecqutuNkc8huDDVaE4WvNBELgw2nOgjRs1SMIgZWk4L3FIhebKUOhQGk+nA/YFxk7wrFf&#10;aO649yS9wQJ20jK+eBs3ntAddEhX+yAkk6tb1Beu052O2SzUPOjneKtn+X+5CeELGMVhPebpakLW&#10;VJzpLKJVig0SGSDTGiU1UgkIHk8s6YMIKKGQIbL5SiiM0tjgqWxLrlM2Okvc11/nXplibcUFO+X5&#10;tmV3tlu/4+NZrMveUvkmsvnBolTK0NaxdA+KBsuBF0gCDsW2d6xKw5PTw5lZh0ABr7bRCLMwXTak&#10;4phJeMV77tcJmRAsCclrruVhLdk0Bpek7C0vI1b7HHHgyhpXWaQQ6ESj8zS2BjeGLNzanwf9HG/x&#10;LP/iX/4BoX3kFzvLnGtLps2QHw6v0QmeEAQEQaEStBL4EIM6UQnWWQ5tTWsdhdJoJSEQt+7wZMpQ&#10;mIRhU7NbTukkXc4srHMmXyBtpjw/2uKgOmQjzQkyZdJMo3mGt3HXPrQMEeBLdoUG3zJuJwydZacd&#10;si0VNENe9xbqnUjYCcW+t5EYFJqWwI6L/vY7HrZdw7CN23S4MSdMwtALXrYtrwnPuKfo338a18nw&#10;23tU124jA8huh9Z5moMxsp7LcOd4S2f5zw8e08X+M9NdMAamBzNn2yiSuTtd4pQu+I0TD3PX4Bi5&#10;0gQkDk8moMUzblqMVKRa0RUaDzR4CJ5UaloPpW2ZeIsPnq7WHFQ7fOf2a/zu7XPxBJZtI7NuOlCP&#10;4/qtCCTZEo13sd9vR5At8ZDJeb7cjT27HXJXcYRz9UEc9fnAg2nBi9ZDPYlEYZLw8eII35gcgD0E&#10;lbCQDhi+MRKEqPjzIl7iCYAN/MPtMdnT5ynP3kAc1iSFRhcK5oq8Od7SWf7lv/6dqeSJ2k6jHZbp&#10;RTt6HNghu85zYXyd/zTdp5ocsJ4PWEgSaudRUpLrBBcCLgQEEi8hIFAyHpAUQiK1ZiFJUEJgbSQI&#10;V/M+Dyye4PGsz5J3PFPtx7EcMj4EkCA1DhkDXvj4A3vLbR9m57ISCJI9IcELjiYF4wBbIUAIbKZd&#10;hqZDkAYf4BDHI3mHkUpI0ZTez2y91Cz4Z/Jf4SDR7PZ6HJw5xulegRgO8U1Nce9RhJyv1s7xFsXj&#10;X/vXg+v1wR/W7TDDT2LAqzx61bf7kCzMNPA1o/qApyZ7bAiJ956FpEBJw7ht0Ai6JkEJqL2ndA2p&#10;VHR1ihCScVvjvSWXioU0RwjF1nRCG2BzYY07e8sUreep6S7U+6B1dMh5g713FSQ5YKItV/BgCu5X&#10;hm07O5MtFKd0h23vZmYfgjuTlERoDlzDoa0hWDZMlyutpXQl+Ir3ZQscBEkzWxU+qQ0bWnNSJZzQ&#10;CWWiYX2FyeYSiW9whw3treGX50E/x1sS/9VP/p/fQYlPkg5mbjUpVLch74DM49jL13HspTvgGr43&#10;2ebPhjusO4eRCYVOkHgcgeAdXZPivGO/qamDw4dAIiRKQe0DDtAICh377b16SqFTHhys81jWZVnl&#10;PN+6KOBR8NHOEtoM2HM+jtnSDo+mXW4FwbpK2RKSx5KUmz6wHWyU8poEZMKNdjpz8vF8PB9w0Qdu&#10;ugZCzeNZn0pmvOYcTTtiJUl5OOnwkmvZCS1nlOG+os/FZsr3/YTzmWRwfIVVk9Hu7b067+nneGv2&#10;83/8GweYhb5KlnDN5KcmlGQLUeHGzK5aiBj0xLKZtgbd465shd8+8SjvPXKG1oMPlrUsZ2Idu/UU&#10;IwWFNChtEAiCDyRKogRkSlE5x141IQiBkQKB56Ce8uUrz/Gvd1+DZp+1bIEt52eS3DYq9mQKrkQn&#10;PWxrQfrYi2sd+3J8dNVthvESj074+azPk03FXcJzri3jJd0wU/C5KZiMTEg6eB4yOQsyoaMM15sp&#10;TfBca2s6AlIrOXpw+Pl5pp/jrRfwf/7bn8MMfh2vCa4FN+LRzhEqvUBlx9Hc0hS8J1/lurVxdVal&#10;/FpvlZetAz9lzzdcnByi25ZcJaxkHdrgqF3M+KmKRyDHbU3wnkRK+sZAgFZEOW9Px9eNbUvrA5lK&#10;uK+/xoc7S1R1w3Ozkv90Z5lGdWjbJhJ6ieHT+SKvNVU03gR+uXuEAwQT28xceBU/XyxxoWm50E5A&#10;SH6tt8zTVkC5A1LyobQgVwm7tsIKzafyAUu64MVmysW2Zk0b7swWOG9hVSlGSvJD6b8zz/RzvPWC&#10;/ku/eYmgTkVCbHZzTiWxZ04SHtMdnimnoCV4y2bS4VI5iVnVOkgKUD0ohyA0Pz84wX99+nGOdo4g&#10;sGRKoYSKzLsPKCkonWMlyekag5CK2ltK5wg+YKTAhUDlGpQA6xzDZsxTO+f4rWsvAHVk+E3KutTc&#10;cg3vNB2ecw1PmJSvT/f4bO8oW9ZicQg0267mpDZ8a7zNY0WfLR94X5bz1XLCyDdomWDdFCR81BR0&#10;VcFrbcWrdgq0/FJ+BBc8bXB8fTriFzs9Vk3Ci5Ph5+dnreZ4awX8f/zvP4erTxEqkILHTBdEFi/L&#10;hJrTKmdCZ6Zhjwx3ImYyWTuerczqmS6+BeF4cnSNf3PpKZ68/kIk7bTBBkcIUcqbqMiQT13DTl1x&#10;0NbU3uN9QCIQCBIpSXVKGyAIwUqxyMeOPcy/2Xw/v9Y5EsvwYDkmE7AlT5cHWDtFCwOk/Fl5yHO2&#10;RAGXXcPr1S7fKg8gTJAIrrmGP57sMmr2eEAn2GYyu6YLi7rLq23Nq+Uu+Jq7VEIuFQeu5evNFIRn&#10;z1nOVhOWjZ4fu5jjLRb0f/LfXMKkp96XL/P9tpqdli55X3+dba85Xw3BVpzo9HksHfDluozB4Woe&#10;6K6yHzQ3QoBmwmZacF+yyF+XB4Dn0aTPr67cyR29Ne7ur2KkpvWWTKcoEffmh7ZFCUGhDJnWSCGp&#10;rEWpmD9FABc8e+UYKaGbJOyUI/7m+nN8Yfd1btSHcZ02GUBTRmce58CksVpphryx3HNMF1yv9uN4&#10;T2V8Ikn4WjmZzeMbPtxZQomM77UtjZsCjodNl+fc7HQ2Le9Oejxlm8grOMvpvPj8POjneMug+1f/&#10;8olJffgthIwjOW8hVGBLsnRA1bbRk74dg055NFnkJ/UoKuTqIWT9SPKpmcmFzuPM3E3ZSBa50cZ+&#10;+tGkyz9ev5d7ByfoJjlKiBjoOiEQveZcENTeYoQi0/EMVuM9Gghe4rBRyutaauup/YRr4y1+sHuR&#10;/3XnQiQVQ4iiohBYV5JbrY8VgVLxCg+ArXg463I+KCZuEoN3pt7rC8mhf2MrT8WPycCqythGxn+z&#10;mP3yTBY3+nw1J/LmeOvgyUs/+uIl1GacxY9BwKc7RzhnwdoyZkmTR6sr57nlHfiGD+bLXPEzAcsb&#10;RhfKxBGZtxBaRiqLDwJXcaudcr0e86P9WyjrWM+7KKFpZ7Zbi1mBD4FJ65haT+scEo+REq0kPgS0&#10;1AQhaJxDCjBKsZgN2Oys8OHOgFE14dJ0P67PCsGDSnLNB/DTeEWn3p1d1jEc0RnXmnHkJLxjoDMq&#10;BLWbndvShjtUwr6Q9KThtFKsyIQtNCgJPnDc5Aylgbb9zjzo53hrlPVf+d0nLrn292jH0Scj7YOb&#10;cq4pozw17c2MKSpoDyNZJwRYyxVbA4GHswV2pCFUQwiWE2nCku5wYO0s8yc8kA7YthW3mxGX6xEj&#10;O2FSTVFCc2dvmcW8y9Q52uBRStJ4h/MOIQSBuMvfeocIoJSgl6QUxkCQOOdIteZU9wgPL6yxJlMu&#10;NxWj6pD3d1c4qhIuEFhQBUeThJ/rrrKhDGWANZ3wq71lXEi42MYd/093+jyQLeO843U7pScV7066&#10;PGtbrtfxofjZYpFXvGLYTsFX9NLunL2f461C4P32twnlR0DGkly6mRtNMjtXtRDJOuLpKlwTD066&#10;cXxANC1oFUU8ws8ccBrQGSC4UxnOt1XMsr6MM/K2AhWPWv56b5kHe8e4v3+Czd4SiRL4EMv+VCqm&#10;1mGDQ6NIjGQhybDOxvdJhXICowUHbY0Qgsq2VK7m5f3r/O9XfsIPq91IPirFw6bLNFjuMTl/UR6w&#10;oRIKoVgSgR85xyPK8GxTkinPo7pLwLHj4XzbgPR8NOkCcMNVeBTn6hK0YUMqDGFe3s/xFgj4//Bf&#10;buLHv0++EtV27WjWt+eQrcTDk4IY9FnGou5TNaPY50rJB7IBV5s3/Ok8v9QZ8Fpdx9vyKNAJd71B&#10;mtkhaMU7zQI328msHUjJQ8O/273GH+1d5Zhv6el4CFMrRSJnG3xSghCE4LEhYAOkQiKEwgFGapwP&#10;JDMDDxUES1mXd/dX6bUlT08PwTV0dMLr3vOabaEdo1XCjabkui2jrFcpxl5imzHXgueoSvAotoPn&#10;bq05ZjKOJV02dM7JpECgqRG8K8lZVWZe3s/x5sf/ffX5P9hHPYKvwVbc01li1wzinolMIZR8qneE&#10;8yRgGyo35Vg+4HjSY8c5rjaR2T6dDzgAXqunsQVIcxaSPrWtuF7uxQDXKQS4+caWm84geG7U4/g5&#10;vuTb5ZDh5JCNtMNimjFsG2ywUdQzI/WE94xtg5CK4AWWQBscmTJ0dIIUkkIZPNCRKY8sH+exbIlx&#10;W/PsZBtEYEMZRtZSUZEbw8/lA84HzbjcAQJHsw5jobhRl2z7hvuM4Q5T8JfTA34y3eW5dsSjWeQj&#10;xr6kJyVPNuN50M/x5sZn/9mvbW5ubn7hRZlGZltIdqUBN5OgKg1+ylBoJi7aSSMEIwI7zkVP+hDN&#10;Kg+8hTZ+fJD3qWRCXyZM/Eyw84a0VaoZJ6Di2qqtIiGmk9lCm+W1dsxBucewnLCadtno9AhEpx6j&#10;NLkyDNuS1nts8GQSJJqptwgBhVL00wyhNOVs628tX+SR3ip3asN3pgeMZiabj6QdHjAFRpiY/VXK&#10;u9KCVak4ITVaGe4zGVoodlyLlp5jJmEXx5qAkfMsS8WqyXipGc2Dfo43N77yv/3+HzSXbzyyIKdc&#10;X1ohz1aw5W6Ur0oNZgFciPLV9iAGqy5i6S4k4PlUf43zQscRlm8h7fCgLrgx3WLSTECIyG7b8o2G&#10;ghWTMw1y1mcb3pv1WFQZW7aZcQGGVQF/dHiDW+NdVlXOStaLIsAQMEohEUgkIUR//ZFtCVi0kDji&#10;XoACFAopJYlQdJKc450l/l5/nSPe88NqyCNpl57KmXjPjrc8pBNWdcY3qwOOKM278y6J1HyjGrLd&#10;Tjhjcj65sMqDSY/LTcUPmhEDqelKzT0mmxN5c7x58Z+/98GB7KT7TWVRfY19+Dj/4ZE7IFGQdCIZ&#10;5y3YSSTrbDNbVU0gTHm0WOEnZRWJO2F5JO1w1Wt2q91I1IWWd2SLvGBbsC3vzBc4nfT4k9HsoWIy&#10;PttbI5EJr9UVP7ETPpEW7PnAj+voaIPwPGi6BFHwj9fu4pdOPQjEnt1IQ0cZJtZF+YB3lK5GCsi1&#10;YUHlCCnoaE0IUNqaKnh2phOW8pRr411+vHOZ5w+v8G9Hu/xKp8/JtMvTkz3q4LgjyVlLcg5sy6vV&#10;hFdsxXuTFFDkUvFMU9MXlp5IOPAWC/Sk/rye/9ea483L4CW/6UcNqq4xukP47gU+c/uQ0cceR3aP&#10;8OT4MlGYIrnfZLxMCuWNaE+dL7CiM5CTn5bnK6rgWdvEst0DIkEJE40v3JinK8/TbRv96EX0q7/W&#10;tjzVDqEZQbB8LUwhZDPTDA9C8aJrwe3zf9x+medHO/zyxgO8a+0Ew6Zm2Fo6JiGVhiA0bWmZti2j&#10;doLMJXjJXj1mNetQmHR2e06AdySqwweP3M8DgzWunf8xu7akDRP+thqBCCxKjRCayltccBz4CkvB&#10;nnOUtuSydWwoxbIW3JsWXG5rflwfMC/v53hT4pf/wQcH1aVbf5gEkYkswZYtHEzJWk9+5ZBwsE1v&#10;4wifWNnkOefZDiVYh8n7+JmDzYV2AkrxqwsbvFxVXGin4Bo+1l3hYgCqHW61cTX157tHudDWUB+A&#10;DDzSWeNWkNxoxnGGb/I4zmsrsBV35wu8N+tzrjyAahcU3Gly/mq8y+XxDpPpkJ4u6JiUeM4uAIpA&#10;IFUa6x1TZ1FCIIXB47AhkKBQb5B8AnKlWcy63FsMWNWGH4y2uB4sx1XOM9U+L9iKD+YLHDUZr1jH&#10;q9WIm27Ko2mXo9Jww1tesQ05gdNJxnGVzXv6Od6c+Hz10u+cXMw/2eyPcHsTiiQBLVCpgWmLuHyb&#10;tSvbJIXkJ7nmHyyscyVY3q0NV6QB4egnfWriZttFZ0EpjiYFL1gbg1e4qIjzLRea8cy3vgDglo1i&#10;FnQS99vfuFUndXwACMlzzXTW38eFnuttGb+mkHxleAtdTxjolLW8x9RaKteSa0VhEjKlCSgabwnI&#10;eEVLRM2sUoo8MQghUELSukgO3rmwxv3FIuve82R5CCHwC3mfXBlutS2lj0cy704KPFB6yzGt0cLw&#10;cjPmZRdIYR70c7w58U/P/c2XXlzrZLubR1n3NeXuHr72JElOqBpU3aCmLeXVW5y+tkW2usLNLOd6&#10;8NShBe84rgv26z0u+gqCZ0OnCGEY1QezM1Vwb7bITiCW62G2+OJdFPHguTsp2EXMPq44lXa5z6Sc&#10;sxZ8w/G0BzKnfuNwhSl4f5rzumsobcnF8Q6H0xGbvRW62tB4j5IKCWRaEYJDCBg1NQSBkYrGORrn&#10;EULQNRo1IwVFUHRMwTsW1/lAvsgK8EfTPZ5rKjSBgYB7soU4onOBy85TBccZk3FCZ1xyFYnw86Cf&#10;403Yyv/pb30OGX6dosOkV7B4x1FW1tfw13ZQjUVrg+4kCOcRoynZYYO7fpv78bSrfW6qFOpD9pt9&#10;UPBEscwl2zKyNaNmwuOdJTZNj6vlNjvC8ECywDvzRc7Xs7PTUnI07TB2nl07jaIfnYGAw/aQa80E&#10;YzI+li9y2bUc2hYkfHZhndO6w66rueEmfLLosOcC//bwBmk1oasSlrMuPliC0GRKIYXASEkqNS4I&#10;Gu+ofYuSEo+PZ7gQSBknAQRBx+SsdfpsFn3WbU3hava85cW24tlqyMQ33JvmSOCmh7O25l6T8P6s&#10;Rz7P9HO8KUv7s3/1JaQYvCPtsyUcxzpdLi4NWLvrGC5V2Ks7iMaii4xQWhQBNayoL95k+dxVlhdz&#10;LvcWkMUiAc2DaZfXnJ/dnEu47mtyqdkV8TDkdjPmvKtmJ6ZScI6xED/N3JiMT2YdQLEvFMp0OSUk&#10;VQgckYozSUYpFB2hGPuGUyZjXSUcMSlfLicck4p15fm7/evYtuV0bxkfBOO2RgqJEhKjNUpKbPC4&#10;4EilRktFQDC1UcrbSwy5khipcC6QGcOdvXUeXljj1mSfl5spf6/Tjb8PJMs64ajSdIl2XpfaikzK&#10;edDP8SbL8l/+55/D9P8LbMOWnYCdcF2l7AXPK7ri7NE+G70CdWULVYNWCoGkPRiSdVO0zRHPnOVx&#10;Bx+67x38yAWmoWbYTvm1hXXWdcbF6T67rgad8qlilfPV/kzWm/HRfJlL1ST288HygXyBe3RkxF9q&#10;a1CaT6R9nqpGbDdjNpOcjtS80JZcbqdcb0ec1CmvWs8rTcmoGTEULavS8I1yn2+M9wiTMcfzBfpp&#10;gRKCSduSSkHXGHyIa7KSqOeXM61B4yyN9eTGYJTGKI0PgtJZlrMOd3ZWeCjpUDrP2aYkxbFucgqp&#10;EQR2XMNP2oqTyszn9HO8yYL+zz9/CVuewldReNNOIpEWiKSbSmA05f17Uza+fx759DmyzKC0xEuJ&#10;R+NcTUgMrp+z+/gdhHc/xjfDlDNK8LqN9+EJIVpY6QJouc/knK1GgIqqvsTEm/TOgUo5Y3Jed23U&#10;BCABNyP5FDBbhdUJyCwaWY73wASeSBb59htfV2o+kmR8p2l5V9LnH63dyUeO3k9Ha3IlZ6+RhOCp&#10;nWPS1nSTOB4MSLwPKCXoG02qEkLw7Dc1LoTo5RdqLgxv8c3b59hvS8beM3QtQ1+z71tO6oyhny/c&#10;zPGmCvjffQIv/rt4F17EizG2me29j2cbcAFExdVeyssnF7mnSBF7B9TbY/Lc4L0F79FpCqMa9dp1&#10;Vm/d4qVjK+yqBNyIvumhVUrbjGaqvcARlUUfejsBQjSxEBp0xsNJl+M6rriO2zYGutAx+L2N8l0U&#10;6IIFmbDlA2Vw3GMyxkGya1uOmowjUiOF4mZzyA00z04O2RvepK9T1jpL7FZjKufoGE2uFDYIxnXD&#10;xDWkSuAJKBF/Bus9gzwnVWo2DgQhJCtZl3csHmWgM85PhqQyqg0PnWdRKhbVvLyf483Uyz/3p18k&#10;jDcxfSCNmdiX0dY6W57NyGsolvlEZ8DrUnF2qSA7s87K1ghfWgSGZCHHlTXS1hSdBaorW9x9+Tan&#10;U825laPURtOGqKb7uc4qF5op27jI3qfdmYdeHL29L+3QoPh+NWLcTEAoOlmPFiLBpzT3JVmcALQt&#10;ta0oleLxtMtl57ju4zMkUYYb7YSb1oGdsJEk3KUNXxne5I/3b3EmCDY6i0gR8CFgg8DIQKYMiVJ0&#10;dcLUOVyIrH6qNVPraK0jN9G6y0jNQV1RO89ytsCdxQAVPM9ODvhRO+V133BMzom8Od4sWf5P/tsn&#10;EOH3ULMM69tYQiNma7MzmytlouJOKPZtC0XGjSJhctcpVlb7VGcv4ycliYhjNleWKDzdpIt66Spn&#10;Xr/C/at9BoMVrrmWC86yqA2/kC/xStOAbVg0OZ/oLDIOmperCbdtyek05/5swNVmTNsOQWd8rFhi&#10;VaVc9YGyHrKYdbgnXSAj8JL3PKQzPpznvFiXlG3U7D+Sd7mFZBQkV5xl0SQoIfnz/Yu4cso93WUW&#10;0i6ts1HDLyWp0uADjfVMXDyt1XgPCGpnEUi0Ehgh0bOzXG0QDLIum90BytXkruacrbnk5s45c7xp&#10;GPu/+SLJ4iaz9VhMwlq2zOQNJ1tvOZ53OJ30uN2U7DdTCBWPF4tcF4oD3XB2sctdJ5eRw4b65h6J&#10;kgjvEYDUGlk26OEE/9IVVof7vHB8BXRC5SpeCTNTjsTQiJRXWsvI1aAcSEMQCU2AQ9+A6XCPTrng&#10;HOdtyaqUHAZF5Spuu5IzpkNXGCSeZV3wUl3Nbu0VvCNd5IKzsX3xnhUp2fUBaHm2LRk0JX1dsF70&#10;EAgq1yJn57OVEkghCHgCIRp46ARPoPVxbTfThiJJ8T5gfSDTmpOdZe7IF0nqiufL4Tzo53gTZPm/&#10;+Feb6OL3sW4WHB3wMKmHUG9DmnE0X+KGbbhdTQAP2QCk4XpdQr3D+/qrLOYFf5cpwv13MeglqNvb&#10;SKdQIeBsQ2gblImnqt31PR546Qofyg231tYZzh40/3RxA+cENya3QdQ8kQ+4RkpZHXLYboP0HDcL&#10;XHSOsh1FfzuTc9U20IwBz5m0y4pSfL9peKkuIZT8Z0sned62XJhuAy3/pL9OSspLMzffzw2OcIdK&#10;+eL+Df5w9zr1aIvNzoDFtIMNEIhMfsdkSCFIlfwpgZdpSWFSSmcZti0KyYJJ6KcpjfdMned4Z5Ez&#10;nT5nZDIP+jneBFn+/A/+oCeTRxoxY8WlmpX3IZJ3pmDsXVTFiTSO00xn5gwbybYhhqtBgahJul1+&#10;PEg5dnIJtz2kunSTot+D2SVaOykxSiIbz/Dli9xxe4+wtsxWp0cuJN+f7EOSgMq5VJX4ZhQdak0B&#10;0jC00V76vrRgKDSXnId2yoPdRe7Pl1jQKWMPKzLw8U6P5x08347BlfxCZ5GeLLjQWp6ZDkELPpj3&#10;uWFbvlGXLGrFp4sufzXZpS4ntNaxUXTRKo1+fCFq94VQ+OAhCLSMZpypVEgfqJzFydkZLhRaaLwI&#10;aGnY7C7Pg36O/5+z/Jf/p03KnS80bkqSZDgPVHtxRdYUoDrRt77eh7SIF22si+M0IaNllmupmzHY&#10;kgeKARfaCmTD64NlOvcc45HFPuO9imY8puh0cHWNVBKlNIk2+K0xqy+9zoMIttZXuCEs7047vCvt&#10;8WrwLJiU92RdVlSHmxiQkg+nXR7Ml+kjuOQcBDiZFHiR8rJtebmtCCIgg+BKU0G5D1KSSj3SvokA&#10;ACAASURBVMPzrWW7GYHbB51zBc2NegjB8aEsYyPJ+X/Ze7NYTbPrPO/Z0zf945lPdc3V1XOz2ezm&#10;rG6yRVKkLJG2IznyEAgUYgS5TBAEEYPEUBQDuXQEBIEdwLYIw4CNCJZoW6YlauAoUqTI5tAju7pr&#10;6qpT51Sd8R+/79tTLvbfVC41cLj537uqU3WGQq291nrXWu/7lfkxb9g5d6f7dGKgbyq6pmBsW+oF&#10;m58pgxKS2geO2zmIiNIZSglciIBEK0WlFDLA7rxGCJZz+iV+wkH/2//zpyF+kkAi6LRZWFUlsg47&#10;T1lXFCDlD8QvnyjX+V4zT0Rfe5LcaoVBAqEeQ1bwoC54zdacn1ke3Dth+JkvY/an5J2SaC3BWpAC&#10;1e2htGRyPEOfWeXWzz3JF9Z6UBR8tKqoo+JL4wPwqfUo8w5z3yb1Hp3z0aLL56ZHC5UeBXnOTxcD&#10;Pj87Tj+H9Hy0f5bPTe7ylkb9E3nFbqi5Ox8DGRjBu/MB33AtIMFO+LnuBqUquN62nDYd/v7pR3ho&#10;5fQPdPhLnZMrjZKCw3qGDR6QZFKyUpRkUnJUN8mMU2W03nJoZ8s5/RI/wYD/nX80RJf/5p3VOjvS&#10;pHJe5UmBNsZU5qtO+j1hkrGjMgDsIRLhp0SSw1I5eEcMNgVW8Bz4AHbKSZlzNY+cffgyVVEwu32P&#10;uH+CKgyRSHSB0LaY3GAPjule2eUxNO2ZVf4sRm44l+S08xyQuMWtPSEd3RziqaNICrzKg4DrIX1f&#10;VdHFqorjEJjbOZiMc1pzShW87GO68896zGIgCsnYtawqxVwYtiW8bBua6Nj1LbuzEQezCet5wTDv&#10;YEOkjYFSa2KMKJGu9cTCodfFSCYlhUlafEJKqqUw5hI/Sfyf15//VBPcczvjOxBqHuuscy8omOyA&#10;O1pYPXXStltzJ2V6kSWnlvoAwoytcsBULmSwfcNGXrJqeoya8Q9agA93+tzSHV5Tc144tcmZrQHZ&#10;+ARRezIPSIG3LcLk5J2KqigYf/UlLu0fce7yRV4rCi4bwc9Uq9gIB6GGaLmcVxwKcEITQgST8+5i&#10;wG3UogrI+HBesSUN33cN4FEqqdg8VfR41VkQgie04hDBKWmYi8h7s4I2CjSC77uan+/02VA5/6E+&#10;4SuTffbHuwyEYr3o0tGGubPMbEvHaAqVExGMbcvYWozSRB9pnUUTyZValvdL/ISy/Gf+9yHE6wQ3&#10;YKEgS9SLDL9YkZUyLcmE+cLKKQMvgHbhULO4h/fNwgqqTCW4JxGCSqX+Py/Bey5kGdeDh9EBjFp+&#10;8Y++Q/byDuVwiJYKO59jnSXr9nDzBusdYqUkfuhx/s1DF0ErnioL3tlZ5cvTQ16ZHYHO+XhnhS80&#10;lkk9guAwZQeLTIEvNbRTyAruUxk7PkA75u3VECMyvjk9ADviwf4Gz3S2+ZdHu+nn946P91b5ftty&#10;xc8Aw2M65yBGdoPjad3hoaLH3z3zOOf7p1AimWiGGKlUEsSaeYsNQAxUSjPMS9ql7v0SPzHG/sXP&#10;fQp39DFEhHw1sfTTHXB7nC5XGQeZMnywSYlWdVM57xb+bKaXgt3NkyCmKgCdlG/cMWjNqXyVSYip&#10;DBeB9xR9DIp9P4NOziv3n+fJy2do90ccvnKLql+ydm6NYmuFuQtI64i1w752hyfvHeM2u7ygFN/y&#10;lv12lh6l6DmtDa/5uLgTcARfQ0wPVmlynK0h1Ixdk6qP0LKncnZcDQSQkgMpaXzkXmjTcpKt0Upy&#10;1nSSPr409GRgHmFkp9xB8kLbYOoxo3rOmapHpjRzHwmkfzIpBD4EMq1QUiOUIvilP/0SP6lM///+&#10;D8cUgwFBpMAV/LmxpLd/rjkvukmNJvqU7U0f6qPUP4sA1QbU00QCep886VUf7AhoEsNfrqeWoNkF&#10;0Umml+U2zI/BBqq55JPfvs38jVvYe2M6Gx3qWQONRfc6CA/1/gl+1XD4kcf53EOXoSz5r/urvN5M&#10;2DIVvzU7Bj/n2aLPl20D1oLU/HJ/lX89q4nNERB4prPGV97ysLOWU3nJOVXxdVsv7LUt/83gDC/X&#10;M15xMw5D4CN5QSYLPrvYUVgR8JFyyJ6ztDEwjZJ3V2s8t3GJJ9ZOEcnYr8dUSrJWdBhkBRPnGbUN&#10;K1m+dK1d4icQ8P/xH/9zvPuHtEepFy+GiaRrTkAofmZ4CRcln5/cXTDzAx7Jhrwyuwt2Brrgmd59&#10;fOUtH7sgIB/wiMp4pV6YUijJs91TfHk+Sp/bOR4vMzZUxufH+3SKimlzzM/1TvPZyVESxxQZD+ku&#10;F169QfmH3yHfO8QIgYggjMR0SpwXTA4OoJehnr7E6+97G8Ots+xHy/fa4/RgyWzhq3eUJLkDPJp3&#10;eTmQMrureSTv8YrzSbt/sWr8aDbg5XqSHqUIf3NwH6MQ+EI746JUfLgz4JYN/GlzzLuzDp+rZ3wk&#10;VwxVxYEXzGLAxsid4Pl4b4tn1y9ypjNgrSiQwmCkwcflyG6Jn0TQ/9b/dB2tzn+wu84Xmyk048S+&#10;6yL1vzJbBEJIJbtrUrBolfr6Zpx6ZTzv6K7w7dane/i3fN5NkaoBVSYbqGItGVv6aeICXJ1aivZw&#10;QQ7mkHegbZNlVqP48LFj8+VruJeuY8YOtZDHo1Miy4LQOqbHx6gnTvEnH3iaW90c8gxQqQ1BgvJ8&#10;oOjxpfk8bRaair/d3+KlNibjzfYEig4/W67ze6PdVJWEhg/0tvhSbUFYCIGn84zTps9325Ybdg6i&#10;4ePVNrec56qfc0EqtnTJDdfwmq2RyvBBUyFlyQeGp/n50/dTqoI2RIxSy55+iR8vfvlz//JXvlff&#10;+yTScwOT5toCIKYxmJ8m4g4WUtV2MZLLUp8cBfjRouQP7EpFX3dowjiV/6FduNBMF0G/mPcHsSj3&#10;dYpeoRZKOelMdk3nzP2CP8gzrnUUL24OWKs03amlHU8RRITR+MahMkW2vUo8bjl75S5bBq71Okko&#10;UwWGWUEdYSgz9trJwomn5tUgOAyCny67XI9ptPh6CKAkf7e/yUshcsMt/h2UBgQ1ge+6yImbccnk&#10;HIXAa86x245oomPPO642RxzYOQ9mJfvRc70eca0d84X5ESttTSENq0WJkXo5slvix4scPv1Ub337&#10;+bplNj0kuczqlMFdmzJ6NkwedcGloNdF2rxz45SJpYRq7QdZtWknKeBlkTK+myYGXJUL+6uT9KBI&#10;lR6PYFNbEeaQ9cE75m6yWO+tUpb2R5ALbm6s8eijD2KNJJzMiOM5NBZcsqPWSsG0obqxzxPjGQdl&#10;zoXhkA/1N/lOMyYImLmF2aZMUwTclEeKHqd0j5v1SeIx4oxTuiIXiv12mqYQOk9B7xbmm7HlrKnY&#10;cwt3Xj9b/BnSr0Xk6bzkUVNRSMkDWU5PRK41c47qExo7p6OXEthL/BjxtdvXn1ut+r+6nvcomjlf&#10;CzaV3+1soYyjU/Z1k0TESZU28fyi7A4nibXHp2B2IyiHKfh9vXCvdZCvpEASOlUHRSfN+90kVRRK&#10;82S1xa5rFsIcDU9UK+yJIm0A2hFkFZfKVY5oeLmA76+ucPbCJmo6Ix5OEXVDqGtUJ0P1u4ig8Nf3&#10;OHtll63S8M1Cs689P132uC0KbD0FAe8qe+yrnO+7hptNA0wTOdlOuOoa9oNnmHWpw+IOwdV8uLvK&#10;A/mQN+yMPd9CsDyWV9yLIY02leRnyyFvRnjN11QxctHkPFj2WFUGET0T3/B/H97m5aM7y6Bf4seH&#10;G6PjTxO50MsKHuxv8kurp1lzkj+djUHHdESDWFhTkWyoZZ4yPDZVANnaYunGg9RcyvscubCQqLYp&#10;86kiZVRpIDoulQOOok7BLDzg6egOR67hUl5w5Gr6uuCQxV6ASITbUdQgPOeyLifK8UaV89p6j7ch&#10;UA68c+iyItQWRSDvFKgA7tVbrN/Y4f7VAYO1bZ53TZpG4DibdbhpF5MHbxOLLwyoyC8Otmkw3AkW&#10;hORtec4pU7GismR8KRVP5V1u4HlYa25EsZDyFuQxbeKdlgaLoBDp9n4eLNed5evzE2hP2GkOl0G/&#10;xI8H148OnsuV+jUh06FIKQ0Zhu2sz99cP8sFVfHV+ThlY1OlsZuziexSEvK1FMjNQQrKvAOi5Kge&#10;g5vxjt4ah7rEu8VdvLAp44eaI6HSyA4BWRdczVFIROFlU7Lj4LAdA4FnqyE3hUmThFDzrmqDtxcr&#10;vNhMwB0S+wMev/wA7sIp2sMT7I095LxBZRk+hnTIgyC+eYi5cYdOV3J2bYX3rm6zonJmUbAbPH+v&#10;u8IZ0+F1H8E3rJuMD/Y2yVG86hoQgotK8fayzz3v+GI75Ti0PJlVDBG0EXZi4GfyDutCc9Vb1qTm&#10;sbzgUlYlK2yp+O16xL6f87Gy4olqyJFcruEu8WPCznj0G0j5cCaTY0ttLQHoZQUb1QreR84RUFJw&#10;K6axVprVL5h879KDoIrFDn6W/OWMBjNg11u8tYnAyxeEmgsQHc9UQ85kVfKpjw3kFc+Va1z3lp0o&#10;ILRcLioOpeGmD8nO2hi2iz4HUfJndg5YNosuUwl5lXG3V7F67jRrmWJ2MCLOWkTdJmOKPMd0CxjV&#10;jF94ndUMxoMh35CBB7KcN5xn5Fu+4yxx0bvPhGRkHV+aH/HhoqBB8qpr+Ladc7+SPGhybAzEaMmk&#10;Ylvn9GJkyxi2TcG6FFzIKpSIaBEISDKhOS0F21KhheDAW/ZjXAb9Ej963BwdXhBR/FMXA/otjXch&#10;UErShMjUW7Y7PR5euY+zWZ+3mw5T77kD/z/prJBY93IFyNC6IISW95Qr3A7qz73qheKdxYAdJI/l&#10;He7pijMq46u2Aak4n/c4iXBO5dzwNU/nfe64lhVlqIXBheSOg6540nRooufYNQCc0RUHAe7EyEwK&#10;TKditr2N3uqS1XP8/gicR4WIEAJTFRgEze0DspMZ3UHBmZV1Nk3OLe+YxJYLOunpvWFbWiFpXEuh&#10;DNeC5z3GsCUUo9ByIetwz3t6UnIUPKtK8bKzjH3DihKUUuFiYM/V3LFTKgGZ1Iy9YNNkKKAUks1l&#10;pl/ix4F70/FvdEz2pJKKGKH2lsxoXIhJ2FErhBJkwrBRdNjIC2xr+dN5KrmTtLRZEHoNiMizZY8b&#10;UXK7mUI75lTZ5wFTsRtiMp0U8Gy1xittzZv1URrdmZILqmCvGaV5t4T3lT1ecY6j5hiH46fyAXOZ&#10;M/OOhsgFJXlb3uFKiBwsrLDfl3e5pAu+4mquScdwbZX+5fNQKOz+iDieo5QihECWK/Kqy/yNHYZH&#10;x4TM8LxyPNMb8NPdDY6d4zg07LUjPlQNyQW8Hmq8nfG+asBj1SpXmikz3+CAZ7rruOA4neWsCkVH&#10;wOWySyYUs9DioueBomKoCwppCNGzajI2TMlmlpMtR3ZL/MgDfjK+oBG/KYWk8R4pkkFjJhUueiqj&#10;0KgkBClAIFjNuwgvuAg8nJeIENltJxBmix37yI1gkzquBKRmpgR3ogA/Scs5PvBKM07knkmmlNgJ&#10;eyEt+TyQlRzaGVeiI4iMn6mGrKqMr89HzELN2/KcJ/MOn2umXGkmIOFvlD1eD4JbIXDVN7zfKC6Z&#10;jD+JDS8Zgdjos3l6DdHWhKlFNg4lBbIq0EQyq5l99wrnpxPM5oBrCK5Ey0e7Q5rgeME5ciJ/u7vC&#10;usrxRJrgGAXHOZMjkfSUYc+15EJy4h11DDQh0lGaSYj8XjMF33Ip76JlzrGvuWtr9p2jCZ5v1fMv&#10;Lv3pl/iRIkTxv6EMLnikFCgBSijqkNReuzoDIYgx4ISn9TB1louDFR5aWeP6ZB+59zobyvC5SVjs&#10;58eU9aNlM+txNyiCS+euSMX9quCNej8x/qbDB7OSL07nix3/tNXX0+lY5oyQXA+eOjpcVOnzSsEL&#10;rqEjFks8RAgtPsY0Woyp2hjIjFmM6fMGx4tVTnXpDGK1y4UXruO/fR13dEJpcoiC6B0dpRC3jvH/&#10;/itsv/My0/OnGZcD1lSXoXJ8uZ3xhHM4BAeuZTfMGQioY44RkQM75UvNBFqZCE1nQYz5oO+x6wMe&#10;zUFUHDrHuolkIqOnFN9uTjjlBRq99Kdf4keHl+7tDNvg/9lRWxdaSgqhyKXBipSgc6kRKKbW4iX0&#10;tEGGiFz4tQmhMCpnIyt4pLvCST3nuvPgJ3y8v0nXdHm9maQZvkpaeTjLWJWEGPhEfxMvDN9uJwv9&#10;/B7vyFfYbSbciQEI/Hx3ndve8/3ZPrsIzuddHst7vFmPueVmPJ2VfKS7xr73fKeZQGj5QNnlftPl&#10;a9ZypZ3zUJbzYD7gVrTcDjXlYIXh9hnq7R5bmcDNA2E+p+x3cLbFKM389gHVnQM6dc0d1XCtyPlb&#10;a6fJvOez9YhrdsaWyrigM77eznjdea76lsum5DUX0uMUAo9mFZnMeMG1rErBe7OKbV1SB5eIPwTr&#10;xjAQgp7SbC2Xc5b4UeJuPf2UkuJjtbNJbVYIBkWBiICShBhw3iOEICqBQFIsbusnrUcS0ErSyzps&#10;lX16CHJnsQIu5T3+YHaSLKpkvpjJA9HxwaLPdQSnVcbz7TzNxEXBGa15LcTFVKALMdBGya1mDJkG&#10;DCcxMhCSWgbeX/T5qrVkMXI7RiopqUXkhndc84GLUnIiFANhGErDTxV9NnTBLe+xBv6ko3nygYex&#10;ww7t7h6i9WAD2miEkpSdLrOXbjO4fpOL6+vE7gonUrAtJY9mfb5iW4ieDanYVBlzBCNv2ZaKp/MO&#10;Z3WBFoFxDDyTd3i6GnLoHbfdnFMmo5CKa82IsXdMQuTIO+64pe79Ej8ifOLz/2Jo2/bfDk1VbBQV&#10;PgTmPslOKSEIPqIF5FKihcRFaGIgk4KuMggpybWh9p65S9pv93VXuFSusiYMd9spr8xPOJ+XnESR&#10;5urRgTZsSsXt2SHX7RTcnDVTMEcysouLNm14UlfsupoDV0Ns+Wg1pBSGu/WIu95yRqfsfdMHrtkp&#10;bZjz850hrzgWuwPwXDlkSyq+1c640Y5RQrJlSr5lp9y1J2AU95UdDvt99GpOODihvXkPbTTSGCIC&#10;6RzSetzrd2jH+xz1DA+ublCqHHzDGZ1z3VvenpXMAnRF4CRGtpTkOEZecw13iZxVChAceUcTI6Pg&#10;6ElNJjIqKTECejLjXLbM9Ev8iPBffe8/fuoPRnsf+9rRHpsY7usO6Oqcxnqa4HAEpFBkSiGkxAOV&#10;VEgBE+/xEYyQuABaBlyMGJXRNwU9mXOmLFmJgo4QXGkTq07Whbbhtm3Bj3hHd41dkTzo8AGyjI7K&#10;sPMjduPiwMfkEAJveM/dGEFlDHXJnXbCi8FzRgreXfR4w7a8YhsIjvN5lwd1yUu24YV2zAfykifK&#10;IV9qG16dH4OEv9VZx0c4iZZvuBGn19apz52mrGvCbII/niGjw/R7SKlh3FK/9iaD0SHT4ZA/8473&#10;D1a4XK3xYj3hm7bBEvk7g3XmHq66OZMIf2+wxXvKIcfOc9VaxjHSl4Y7vuFrtkVEOKMNh66liY5J&#10;WGb6JX5E+PUXfufTCIYHviW6mpN6wqrJ2O70CUTa4KlDYvMLqRbqLoI2RGwMaCmQUlAqRWVypJRI&#10;IRACulnOZrnKmXJATyguKsPzwfOBrMONZgwKEIot02MvxLS2Gx1PZwWTaJi7xTFLVFw0GcdRQPR0&#10;dUHrW+q31oCF5Mg1vBFZqO8oAE6AvpBEoTgJgUpK1lVGjky78VJyTuWMQqQQij3XcFVp3sgig7On&#10;ObUxJBwcEYVHlQPmdw/IOzlZliPGDbx8gy03x/UHHAtBoSRrQvJm8Gyiec01tAR2YmRLKCY+cOJb&#10;CiHZUBmZEJzThqfzkhjSz7JucrZNxSQsl3OW+BFA/O7/8Svni+4nN02Pw3bMlXbEl6bHNPMTRo2l&#10;YzJ6JsOFgPUerTQxwjw4AHo6IxOKdiEKIYUiF5JMCYRQtM4hpKCjC9aLPht5h9dPDnio6LAbPT/X&#10;3eDlINnzTSK8tAJdcidY5tGD0GzoklkUHMeknjvQGSvScDI/gmi5kFWcVR3uusVpLyE9Cq6F+oh9&#10;P+fBrMuxUNxpZ3y/PmYvusUBj+VqPeMgOs6ajJ0goJ2Dr3lkZQ23tsGVsxusrq/gbh3g7h5QdCra&#10;tkUiiEdjzN0R4sY+J+0xm+vbnO9v8M16wvfbKSe+5tGs4rYXfL8e8Yqd8v6yi5EZt5zlrnecM5qL&#10;5YA71vOybalDoI2BQ78M+iV+BPjXV//0M9cCw0MfksW0MRAcL7VzPnd4A9HM2Mp7DPIORmra6JkH&#10;TwjJsNEoTRsjIUQ6WhOIuOgx2kCMyACV1kkqP0Y6uuCcMpzvDHlzNmbDlHyvmfJcnnM9yoX9NDym&#10;c4IQzO2MmTLgZjye5dxF09iaE9eksYIqOXY1d0MAETljKkauobWJvU8y3JodBBZY1Tlz5GJ05zmd&#10;l0xVTrRTJlLTvHVYI3OEFHzVzbjTMWxtnGJfNvScxR6N0Naj85wAmCKnvX2A3LlLXteUvQLVKbmQ&#10;ldyMcNs78HMGWUkjFC/allftjFIEtlTGLHiOnONF67jtW+7YE96IkZ0QlkG/xA8X7/zcP/mVEvXJ&#10;nelhuo5Tkg92trnh2iRtJUAKydePD2nblgf7QyqT4RZlaIyCFk8kUEiDlGAJeARSgBaKjjG0gIue&#10;XElCENw/WGOtXGE0H/HN6T53YuCcUunrhtTzP5p3yDHstqOFRl3NwJQcBp9ELSVs5D3WdcFJAIgg&#10;IpnMmbUnaQqgq3Snj1yIeyjem/WSzr2bgsl51ORc0l1u2JpGAr7lv+xvsKIyvtscQ7A8mHd418oK&#10;L1U5zaVzdIXF3Tsir3oE6xFSIr2nW+bUt+7SXL/J2fs2eO/5hzhqG+40Y+4vKj5cDTmvcqYhcr82&#10;XNSaUkiuOss979iUgnflFffpkoEwzOMy6Jf4IeO//fbvfHrHzreRnke6q+w3Y27YWRqt5UkvbtfP&#10;udXMOLAjtGsZ1Y6+ych1xtw7QgjoRQ/vY0QLRSGSYWNyZ1WECFoKFJIgIhGoPTzYW+Oszsld4Pfr&#10;UdKVz7vsCc2NdsquD2AyPlGu8pr1HLYjCDXv7Aw5l/V5ra05CY5nyi5vK/pcaWtmdgbC8/7uJmOZ&#10;U7czkIKP9da5pAr+qHXp0cgKfqGzyfO24dVmDkrzkaLDVRd4uZ3xpm/4hd4KK7riO82UP7OWfTnj&#10;7MoaX13tU3YVZmKRh2NMplFZRvAO6QJMZ4ide/hmzKhfcqrb56G8x1HwzEJgUynOmQwhBC4KJLCt&#10;DB2pqVF0VIYiUgixDPolfoi9/L/71HPE2a8iMhBwSpfcbQ6SoAUsbt4BHBC4h+UL0wP+/f4Nht7T&#10;0SVdnVEaQx0i1jkKJdFSJHENEr8mhWLm0wy/KzUhgNYGCPR0wUa5yn2m5CmteTzv8ruzOVEsvkmp&#10;wVle8+munkXLsOM9t5DpexOSnRjZEJKbPp25guRNJHVw6dRX54xD5AVbI0UkKg1IXmlq5kQuG81h&#10;DFzQGdeaaZouSMP7qyEHXiJF4DFteNNabsWG1ijMxhrds5so1SC1wB3P0CGilEkmleOWkytXWRWe&#10;TtlB9br0TY4icsvO2fctA6npKsWBD3zFWiYxsCYVAsEoNGwquQz6JX6IjP3Lv/9pquEFRA7NHneb&#10;cfpAvrJg0JPW3XuqIbejgvo4ld5ZzpvNjG8d7dENgdWsYJiXaX4fIkGCcz4FvJQoIZh7i5aSQip8&#10;FGglMVIgYmTuPIOi4vG10/RVyZ3jfQYKtmSylb7WLPb4Bbyz6LHjbcrUKglwVFLRNCNuRg9K8kze&#10;46Z3C4lqmZ6eEJgu5LweMoZKKE7sbMHyR57ISq43Y65Fn9ocaUDkPGwy7vnIthJczCte9wLra7om&#10;4929AaFb8dm1Pvlql+7eAWZuyUyJm9UA6BjRk5bmyg2KUDNYW2euDQh407d0RaCvM0YBjFAcxsD9&#10;WpELgRFw33JOv8QPj7H/9ecwK7+GT7PslEV7KUBUnu7bsx4EwW1nk9BFtAsFWM/IzbnjRvzBZJ/d&#10;0RHn8orT3QFNiEmQUohFno9kSpFJQSXTuGoWPJVWKCRSSDKTtvNaF8i15h39VXrA7WbGI2WPoxj4&#10;UHeVBs1L9SRp7mU5z+YdbrYWGxwozTNFn5uu4WYzgRh4IK9wMqdpZguxj/RI7EefSMDgFi2M4/pC&#10;u/8DZZ8bUSZ9gGi5nHexMfLF6SHf9QEbaj5U9sjI0AL+0M55vNNl3OvC+VU2V/rUh8f4kyl5r4tA&#10;IF0g7o8Re4c09w6YF4FiuEJXZbzuLSFG6uDYCZZJjPgYuestN3zLV+vJ8uBmiR9W1Mv/nlCnjM7C&#10;UFJ3U3aUJolWCvPnxhUEyEoILOSvXNqdl5H/PLrJvTem/IPJg7xn4yJnuwNmLuKCp1QKBQShkEIQ&#10;fEshBSFGRFRoJIWWyBiZxkgbBef6G/Szio4yXJsdsy5zuqpLLkK61RcFIPmy9X8uuRXgu84nmy0R&#10;wZOWgERMLUEokzJvsDyQZQiV81o7XghwZokE1CWdt9aDVQFK4Yjc8otHMTpwM/64zRYXgwJiINOa&#10;76nAlbUBbW+D4SDn1PNv0BzMUbVHxEhWGjSao2+8RmfnDoP3z+g9fBHTqTgh8h07g1jz9qxHTxoO&#10;Q8s0Rh5Uy4ObJX4Y8f47/+gCfvJP8S3bxYCJqhZa9RF0weP5KnfbyQ9K6Ge6a9wUImnciwh5l54p&#10;aIMnMXSaHVvz+4dvotqaHIOUmlxpQkzbemPn0FKQiZTxfYBZDGmUFwJKa3KpiSFihEILxcX+BqfK&#10;AdJ7brdTvtKckGmDDxLa48UZbskjOmffTml9DSrj3XmX275J4ptS8N6iyynTYQcgeC6bkm1d8oa3&#10;KeiFYl1lzEjSWO3C0hqhec03HHvH5azgubLLK1EurK7sD+4Ikt0VED1rVcVXOx0u3X8B5x1qNCIX&#10;JrUZPqSW5qRhfn2X7N4Bq1mJ61fsKsEjOqeSmqvekYvIRZXxUNFdlvdL/BB6+Zc+uN9LsAAAIABJ&#10;REFU+xvknSchY9JO0n/IrEqZvTnhrl+U8uUAZM7Ndrbo5QdgulAf07oanXUI6X97Is9Cw/PzEb91&#10;uMuKazlX9RKj7z0+BHKpEFLQxnS3nglJJHDcthgl6ShDLjVSSdqQrKB7WcEjgzXWdUZbT3m1TWX4&#10;RtHhfNZl3zbs2xlo+Eg15KqH281oIcPVA5lxK8JRDHwgy4gi56Wm5g07BSl4V9Zlx9rE+EvBA7rk&#10;Hjo9GDHysDasyoyBlAQk123DJ6o+jcg5CR6IvCvLeLYa8FI9Z08oBkZzqj9gf6VPdm6DMKsJu8eE&#10;tkUajdKSOG/gaIq9doeOq7l4epOVakgTFT5GTuuMDa2QS/Z+ib92lv/t//ECMfzmQsM6iVgIBcpQ&#10;yRLbnkCcglC8u1yjRTCr74EQvL8cMg+RmT0BIahMRRsXKrFKp15bKmhO+NrsmNlsTIbkXG8VITWB&#10;gA8RoWR6AEj37pZIJRVtCJTGIKRACoEWikjESM12NWRdlxzNjukpuO48+yjAMdSGGsNVT9LmW5hO&#10;QAZBsKoEAwTzGDmOMH9LQVcITqmMTZ1xOa/YVEmZ9l70nFGGkVQ8pAwDmXEQHF2huREcj2eGbzhP&#10;jKnsv98kp5wrwfPhvORqcJyWgutGkg9XmJ1aZa3QRGup907IBAghyIocP5rBnUM2G4fwjqNeydmi&#10;QyYkh77FLIN+ib8uvnz7pd+4FvSTNEcgDR/sb/Foscbro9vYdgTG8DP97ZQxZ7eZBcfDnQ1K0+Ol&#10;+RGz9hCyiqerTW7UM2gmoDPemVfstNM07pOpBXhpcsx/Gu1wJkS2qwEdk6NIzqw+CmrnKYzCSIkS&#10;kqltiEJQKY2KgkwqvI+0LqCkZJh1ed/qNk9Uq/zO0S60IzAZv9xb5Y6LTNo5KMEv9zfYCYJZM4bo&#10;eSrvsKUrvmkb5nYCKnLelJy4ljuu4ZzOeaLqceQcz7sW7ITLJueMMkjgBW/Zj5YPdlb4TjvnFVcT&#10;bcMzZY8tlbMXWr5hLQ8qw/u6q3y1njMNjp3Q8HRZsl+U/MmwR3XfGr3JiDhviFYQbUtwLVWeMbl1&#10;yPi11xnQ0Flb444y3AuBSqpl0C/x1+rlh5fz7j+7Wk8KtACZsYtAQ+rhdTJm7KgOd99it5HsC8ko&#10;kkp8oUDk3EGlO3dhQGdIBCNU+nhcWFUtXGj+eHyIqqdUyrBRdnAhEkPExUCpDFNnEQp0lBiliD7i&#10;CCil0JCWe4RASMV60aWvS57MepxWmk6wvN7WvOE9z5Z9bsbA99qamavBGE6ZgntRcD0EntKGIymx&#10;wXKycNAZ6pyr7ZRv1Se8GSzvMgU7vuYOni1peKDosyIUV7ynFyM37YxzOpX2N2Nkx855V15yFDW3&#10;2jG3nWXsW96eFbzZNswQvNw21Jngeq9Pfm6NYa9POJ7CD6y3FMF5TGtRxzP80YhSw32DAbvLTL/E&#10;X6uXf/mzn7oa/McITbKHCuDbEXddDaaDyvpEO+ducElh1gwTG+4XRJUpFsYUi9NYlS3Ub6aM3BR0&#10;gdE5wbvF33nLhqrl+WbEy+MjCjtjpeiyWhQ0wRKkZOocPW3IlIYYcIvy14jU3xbaoABJuuU3UnKu&#10;v8oj/U0uFQOuTU54ox5hVM5RSPbRibDLGCM5cDXWzrgdI/YHj1daIFJCYN08PWDBUkvD3HsIjt0I&#10;F7Shjp7rzYQj4WldS6ULJq5eqOE0bJqKFsVJbBkTIThO64JbMfA2kyWZbul5Z17xzTInrA5hs2IF&#10;ga8dsfZgW7KuIdcV9toe5d5d+q3HlPky6Jf4K2b5f/XfDRHzf0tWFegqOb7GFoouQ9OlbmbExfbd&#10;28s19jwLz3gLRRdkldj82ILWnDcVJz4kLXsRE8HnW4JfTAHyHmCSVXWsua8ccNVa/nCyy30BjBBU&#10;JidXhtZ5jJS0weIcVNqgpcKFQB0C2SLQC5MlTkAIgohUumSrHHAmK+l4y+dnI4gtP1sOOCRyu51R&#10;2zkYw2ldMX6r/dA5zxZdbjZzbH0EJufDnS2uOZjP95IvXdEHDK/ND7leH4OM/J3eBi80LZNmlPT5&#10;u+tsmZyvz044aSY8WXb4WGeV7zY1t9opRMsHO0NGAY7tjJ3ogMi9THKtm9E9d5pO8OTjOb62BB9x&#10;8wbR1uRKM9s5Qd9bOtws8VfEi//8//rUK4P+x6h6ieyKc5CKTBdMf7DOKsA37EmTLtCUXKzTxmQP&#10;LUUq+aViXWYcudnCrioHVBp/6SzN9d+qBkwOQjEObxF+sN/M+frxXZRtua/sUuoMHyxiIdKhgKm3&#10;CNK+vpCSE2spM4MSgkikkmmN1sXIatHlscE256LgC7MjXm+m6SRXijRSFLCpDEdqYUkVIzfbNv1c&#10;Jo3mrvkAoeXhasg+Mu0tuJoHipJDlXYWygi3o2cjS+O9QmpuestTeYdbKmc3hKQEHB0fqvpMhMaH&#10;wEtuMecXcrHaHDhnDFvDVdqNPitbQ8KsIYxnKBvIiizpEdQ1nEyWQb/EXw2f/V//8acf8Ax9pTjI&#10;IuQlCIlvDsAt5tK6TMScmy+sqFbSQkt7DDHwcNFJAeEcR4LE1OsS2kkyr8gqVmRG3U7Tr0VIYz7v&#10;F4aWczAVlRC8Mtnj8+2YYj7Gh8i53oCeqahDoHbpgs8sjnZCFPjoyYQk0xq9KP0RAqMlMQpKZbjQ&#10;WeMCkT+eHaXgUsXCVFNwRmkeMxU3kUTXLh4ok2b6YXFmKzw/39viu94n5Z5g+cXBOmsYrrYjbjdj&#10;kBnPFV2uuJYDV9MEy7urAY+YirG3vOYdfWn4cHeNifNc95ZZSJOCVaWYOwsCWmVYQfKCCdzqdlk9&#10;d4pKBuxkTpg2KOvxvsVUy/J+ib8Cfvnpx38ltO0n1cGU+3b22SxzrvV7IBe207q7cH91MJuxVnWZ&#10;yyI9AITFxptl389TtpaCU7pkYpsU8FKyWq4yj5F6fpwkp4t+2uprJuDHaZtPGXCOE9+CsPxUMeTf&#10;He3wH8b3eFxmbJVD7MLY0QFaaabWkkmR+nqZ9uh9iEgpkFpSSk0kbfgV0nCuM+QTg1PcrzK+NBuB&#10;m/Ns2eWMqfhCO8POD8EYHiu63GsWgaxzPlgMuOHmfHeerKi3si5Toaii4wvNHK0EQRXQ1lxZ9PJ/&#10;o7fB61HxSjPhFR/4qTznsazD91zgjWbOG37OJ6oBt32kdnPmRCqTs6EMR+2c2+2IuUhmF9fKnJPN&#10;VWQR0fUE4RVh3qKzpdnFEn8FfOY3/5/PEPwwUxn2zgnde2MuT8e82i+hv71Qj0kSzdgx7+l2uR5j&#10;spYWC6fV+BY5kEr+SRSp9xUKZME8irSvLiDt72vw8s9n97pKX4eF1p2UvOlYuMN6/tPokG47Zz3r&#10;sV11qL17a5uWntI0wVNHTyQiRZLmar1P5pMhoqVEa0mpcjbKIfd1BtyP4MV6wsve82o7x9kREPmp&#10;csAowmGzvzgDNNyILPp9AwimpAvDM1rzZoCnTEkhFEd2CiZVSee04Vpb01eB0zKniSARXPdzHlSw&#10;F+FRrTn2liMROK1yDiO0wGWt2TIFW6pACU1N4KFBn7i2xujCJp28pL19F9G2y6Bf4i+HX/iF9/9K&#10;uDf+pG4cqiohBrQXiNd3eXzeoivDbplDoRI7H2ZcNyr1/Vkn9cBuBkKyXq4wk9niGCXt4t+f9Tiy&#10;zUKAQ/B4ucJdH+At1Zqsgrc23KTmrClQukglfKjTo5J1IEb+ZHqPbjun9Z5+VrJapOUfT0xW9qSR&#10;Yu09EpGoBgQuBjIhMEJjFvvyuTQ80N/i0azidIQT17KuDZfyAX2VM4qBg2Ah70OU6fFROf9FNaSU&#10;OUMp2BeGt5uci1pTSY1Ccts3vC+vKGWWvOh8y0fLHveZDnu+RRKQ0fO2PI0mx6ElE5LzSiOEYD84&#10;HleGM8Zwf96lEJp5sIQYuJBl9KoeR1UHubXJMFcYyTLol/jL4Z9Nrn06H0+23e4RqraoXJJ1uzB3&#10;xIMxw9t7PNa0nL14gZh1ObIz/sFwm9tkzF2bsnZWgSmZIX5wkHMu7zGQhuveLwix1D/fDXFxvTZY&#10;lPOz5OqSlXR1jgHuLdZXn+0MuRlJZBuByybnlh3zL+5eQzcj7isHrOUVkUhAUEhJiJHGJQWeTGmC&#10;lMQYybVCS42UEARoIfARtqoBT61u83jRR3vHt+oJpYg8VfbYi4KxtaA1v9RdYVVkTGPgG87yc50h&#10;7yn6fL2eMg+WdZ1zNuvySgjcsDMOcfxsZ42zusNd3/Jt63gq0zxadtmxkS+1NetC8O7OCoXIuO0d&#10;r9oGLeF9Rcl123LPWfoSzuclsxDZcy2lENhgmWawfnqb4sELy6Bf4i+OZz73T56j3//VL2yU3E+A&#10;/Qlh2qKlTLJSmUEc1Yi9I1ZdoC0VN3NJbirecDZlZyFBGaTQxOB/wN6vScN15xbSVj6V8X5xkScV&#10;T+c97nifPi4NSEMbLOsqoydgFFr6ynBI5Jm85EYIFDKigEM741t2iphPyYCznTW0gjp4iEmNtzSG&#10;WUhXdYVUSARWpLv5CGhlUFKk+yBVsFb0WMsyQtPgYyL2v9bUEDznjeacrnjTtbgIu86yIpLw51Hw&#10;jAATE3n4kmsXE43AWZUzj9BGx5vRsSEkucz4vm3ZECEJZEjDHWfRBM4pwzhGtqXCoKmEIBcQF/sH&#10;iawUVEqhBZhCcq9YEnlL/CXwD1/87U/fdLMLviy4ePESbZFjpifEgxGibsl6HWJMwep3jugfHrC7&#10;3uV1MYPouVwOOUTC/JgYA1tZxXQx1jvyDmRkS5dMnUvsN54nyz4nMuNmfZI28vIe7ypWkzOtn3I2&#10;6/BUMeSlesbdYAlC8LHOABfg9fk9DhGcNRm/1Fvnd6fHfPF4h22R09GatbJLpTQuBtoQaYJHLUw0&#10;rU9KvUIm1RxPRIm04+9JYh4bZYdz1Qqn8w5/erLP1fqY95cdbAx8sW24Gx3vyQtOEBxGx/PNhPeX&#10;FY/lfSbeJU4hOj5e9bnmIqvC87Ktea7T5z6h+L16jAqBO7Hh7w82IWpu2QmzaLmcZ5zLKvok8jET&#10;guHCF9BF6EpJVwmIkVIlY4191+K8Wwb9En8xiM/8L88R6l9DFBAd+5XhxZ7h7ee3qbxjcvOIWKdV&#10;W5UZNAa/c8j9+2POZZIrm+sp4P1i3i1T6QshbeuJAHjcwvgiKc1EMqk58G4hSpmDEJwQsERQOXd9&#10;i0aw51s2jGGG4Mg5XrU1kLb8RlGwLSTfdXPOycj3p4fsTo+53Flhveox8Z7GWUpjkALaGAgxolQq&#10;9SMxLdxFKKQmVwolJG2AQmvOd1fZ1AWlt8lJlsCHyi4rSAopueks78oyOkJzw7ecuIb7tGBN53yl&#10;mbKJ424IvKco6CDRQnDDtnhans4LrjvHMEb+qD7mfq1Y0wUn3tFGj42OSgl2bMurdk5B5MGyQixG&#10;lPMQ+HYz4chbuhJ6aulPv8RfEL/+yn/+DVT34XeUQ3abMbVUoBveHKwizmzSBdSsxu6dkGUaaRS+&#10;rZHHc3p7Ex6Tihc2OmnVVoqFVt089e+8pZ0X8SGduiI1hMhJCAsWP6YVXjzWJ616YoDQsG1K9uxx&#10;4ghcyxFJjQepIWqwE674Btycs8bwDTtlbCccT48YNw0XemtsVH3+P/beNMbS7Lzv+53tXe5Wt9bu&#10;6r17uqdnevYhZ4brzFASQ0o0l0iCZFuySQNKZBk2rMhW4CAOTCUfAgMBLCBGHCSGpMSyIQvaKYqk&#10;RJqbh5yFnGHP0jPT09N7d1XXeutu73aWfDiXVBIZtj9r6gEaaKC7qqsL9ZzznP/zX6zzMU47QGYM&#10;loBzDoPAyEjhlVJGBl/wSGJyrHOBQ50+J1pz9KWmaioyqRi7Bi0kr9iSe4zhgm247Rvu2JJVFfBB&#10;crEackwretJwwKRYNLeaCVvecY9JWE3b8YnhK163U1rCIIXC+ppDJuO6rRm6Bo3guDZ0JXS0Zuo8&#10;A1dTBs8LtuCgVMxLwcC7/abfr/+MW/5z/8MJTOdfYEvWhQTf0Ev6VN5ThZIbmWH3yDJHl+ZxwwF+&#10;r4BpRdoymCyn2R7TXF3n0WJKWOqwocVsdafjr2o0e+8rQEWwzlUzPn4a/8yVs5VeANOOJh3VFmRd&#10;Hs/muVhOZrz+mnNZj83vG1N4gILlpMPU1qy5CkTCu9OM3x5t87ntaxx0jq7JaSfZDNwTVAR88HST&#10;BIWkDjF5R0bHLgQivvGRs72+Zyntcld3iXllGDQlzxR7nElyhA8MfcXbdcWn2l3uT3vcsA1vWccE&#10;x5OtBS40NWNnebYpOaMVPakZe8/QeQIN97V7nNAtvloVXPM1DxnNgaTF7abieVvxgDHc1+qSSMXA&#10;WjZdQyY8qRQckwpPYMdVZGIfvd+v/5xb/rXP/SrOPxxvaQm2ogoOXMlq3masNGNdUy6vkC11WUkU&#10;dlgx3RygZEDgyFst/NqQ1dvrnBxNcalip7tA9I8vI301HjER2DIZ4GY3toBsbpZK6+ITATvbbwsu&#10;1kUE+NLoybcZmnhw+HLmz1cx9bN4ZxMTbt+uxnGCoOHfTXe5tLuOsQ139ZbopW0mTYWRglTGcE0n&#10;gBAluT54PAKFQAG50mitwYMKkuPdeY60F2lbTy4FfzAd0BKOZZVSesvEB150Ne9NMi47y+tNxY4r&#10;OK0Ue77CBs8LTc0xpVjWmkt1SQ5MfeCAgCo4VPBoBCtacrfSWDwTVyOE4GjWQQdP6R17ruFgkrKo&#10;DblUzKl9cs5+/SfqkS/9sxPr9favx7TXFg+aNneaScyL8zUf7iyzLHKu19s82O3zRrfDyl1Hmc63&#10;yYopelhjWimm10Y4gbgzwlxa5+j2NncjWGr3yHtdjGkzDn5mnpHEX37mWScT7kvabLoysvJcFQ+H&#10;tB+Zf76A0HB/2iEozZQASoE03JW0I6cfQGoey+boIthuimhsqyOX/9p0gy9Md+lUlgNZhwPtDlJK&#10;RlWFB9paI0JMtKl9dObNlI6KYiWiWk8ohIgEIqMMx/M5jrS7mHKKCjWb3vG6LTFC0MHxSN7lti0Z&#10;hZpcwpN5hxaBUQhsBcd9RnMsbfNCNWFxRhV+sN3hmE54sy5oCUlPKQ5nHe40lperCQtSsGg0IQRu&#10;NSVfriZs2pK7kpy+zqj2s+z26z9Vv/DaF371E73lh1Pd506xxZ0ASMlf7a3yalXyhvdcbwqezNs8&#10;1F7mKw1cMIqBNDxSgNsaoY3GjiaEuiZJDGHaILbHZLd3WV7fAArOp4oz3T5P5XO80dTRHlsKHmkv&#10;si4Um/UYXMHZfI5tPVPo1XuQdPhQe4mrjWXDFkyD4+OteZ7I5ni5tuzahkNpm/fnfS7ZhttNyXaw&#10;PJ616auUzXIQDxFtOKxSPr+7zsW9NfoIDrXnSXSCD+BmpB4jBHLmGSBlbHAZQIb4vpdKopWiaBy5&#10;1sxlHQ4kPY5nXdanA1o4Hs66JMGyaT1v2DE/21mkdoE1W/GsszyVtjitEy7bguA9pbfck7aZzlSL&#10;Y9fQlYpcGn6nGFI3JaUPHNGGtjSsNwVD13Aq63FMaVSwNCHgCNT7CTf79R+rv/WN/60/DPJ/3/Y2&#10;e72aQqL4ic4BXneeh9MeLxcDPtnusu0bboQ2c4Xi5BtXef+FK9z/6jXkjQ2a0QAjBdQWX5Uoo0hb&#10;OdoK3PqEWhWY1S5muU+Td3nJWRof5baohLYQ1EAjFUjNQChOSE3PGPZmxJ5MaLZc9KTDlVz0NS83&#10;LmIAvmDkSy55Hx1nVQApuRUCm83Mq08KwDMSEtyUa7bkc8MtVpqSY+1F5vMOzjusi5JdJSVKChoE&#10;1kWAMQgIM7DRSEOiDUpE1V5XZxzrLrGgDMbXPD8dsOErTpiEi65CesfL9YQgFBmSHE8VPNed45Ay&#10;XPOWkWv4VlNwt1KMvWXNOdacZdtbUjyveUcWBB0JHWUYOMe8TpjXhntaHTpScacpGLr9pt+v/0g9&#10;u/byP+qL9CNfG94CN+F9rQXubR3guemAsbfsuik/1j+AYRFeusjxb32PpW+dJ3v9Gn5tGzsaIV00&#10;0JBCoKREWkE1LLALivLcHNN7l8geupfOwgrPBEtTDgDHk615rnnBbrlH4y0/1V2mLVJu1hMGPvAT&#10;3RWWVYu36ylbwYEM/HR3ldccMcjCwamsxdGkxZ1y+APSz4c7CxxQOTdn1lcIHWm7ro6yXp3ySNLm&#10;dlNwudjlznCD4BqOdhdpm1bcrXsf/fW1BhGw0TgAKWOUtXWz8d8kJEqhZ579C0mbw3mfJSEY1SXL&#10;JmUOxbySvO0aPpr3OKRydn3FhndM8dybdHi+rlmSgQUpeG9nnpGDr5d7eOF4zKS8u7XAyDretFPO&#10;GsWhtI0NsGMrJq5hwbRIVYLGM3D+6yKEsP/TvV9/oZa/8D/3j0uuftcxhy2irr0p41vblTyUL3K+&#10;9rx7q+bc8xfwr79FsjNADEvQYH1AiEDa6eCdw48r3F6NWE7wd3fZuXeVnVMnWOr1+cNEgda8q73I&#10;UW34g8lmjHY2OZ/qLPPlahKdZWzJ3XmXSTDRkrqZQpLxo1mfdTvFonilGPPeVk4g4VlbRs5/PYg0&#10;XtewaDK2A5yQgqtBQLE7s+Fu89G0zxcnOxBqnmwv82Crz5fHI3rC8Mml03z48FlO9laiyhZQUsXE&#10;K8CGgCc+A6T3KCGRSkU/fjyN94QQKLxjrxrzxu51vrV1mS8O7/DJuUW+Mdpi5GsEmve22ng0/3a8&#10;xaMm54ot+UR3kTt1yZxWvFbWvGxHfDLvcbOxeATXXMNZbZAzJVNfZyxoxZ26ZM97dlzFCZORy+RX&#10;9sMu9us/WFu2+sUt4eew3w978HFcdiXQxm8U/PiFq2Sv3yS5tobd3EQmgiBBpim9hXmKwXAWJw36&#10;UIdwAtQ9y9x511mqxcPcShIapaAYRKspoKeTuF+nAQxFCIxnxhUoxUUvYrMraKVt2kJywzasqJxU&#10;wCt4BJKGiLY/meV8o9oD6wDBdrCsyoyTGo5j+LpNI6CH5OWmJDGGZRR18OzZhhAa2jLw7OA614td&#10;PnH4fh47cBdKJYyqKamQpFrhiYQe7z1CSoRSCA8heIxSKKHQUhKqilKmPLJ8ikynrGZdCA3P2U0+&#10;aDLmpKbwniLAEZlwV9omzFh1ZahIvaevNA+EjFxlpHbKmqto4VnSORMfyUQdZWgpzbwB39RMfM3Q&#10;e7oK9pt+v/7DVU8/c6bV4a1ABMxCFL3cPRUcee02y9+7gLmxjhlXKKGwxiNaLXxtkUahTYarhvhq&#10;jDmaM/3IaW52+uws96n7hzmRd7ha7HDV1nx8bpkTWY/fGG7w/GCXj7UXODN/jOfHO3yp2GVVJfzt&#10;pbNs1jX/fG8NJPzS4jEylfOb21dJcXRlxsPdBW5a2PElt33Fh9OcJ3oH+cZ0DCaBIPjlhVW2LbxV&#10;7tCRmo93DtJThn+9c5XbTPnJ/hEOp23+18EmF+yAczrj4c4id+qG3xyuc7mc8vTuHT529Bwne0vU&#10;rqFwluA9mTYEJbHOUztLN01QIQCC0jZ4JemmKV7CtCo53llhPu2yWw35+1XNwE6wQbDRDNnzlgfS&#10;lLZUWCQXpyN2nGdBGyQOh+BOU7JsEu7Je6zV4ygTRvwgAuxWVXG9mdISio5M6SnFnE7ZH+/36y+U&#10;+MP/9jM4fj1KzBSgYXPMj62NmHv5Mur6OnJ3DyMk1lVoYxCJoj03Tz1uKEZDyBM8NfLuBcYPrvA7&#10;d5/i3b2j3NKStaoAIXhXltOThi1vWVWaPy2HEDzvSjq0pGbHNZxJMq40jhMm4XJjOaoVHkXpa7a9&#10;4KQRHE27vDQdctmWrNclj+Vtnmgv8bXRGkoYzldDfnnlDK9ORhS+4bpreH/eIaD5zdEWEIU+78n6&#10;PNtM6QgYO8vHWvO82QQuNVOQkk/mXS43jlfKKf/V0il+/sx7ONpZJDiPAlKlUVrhvKduHHmiaaxD&#10;KEnjA1qCVgrrA1VTM7YV06amwbFb7vHm4Aa/vn6FqRvxaN7jUjVlz1fcm3aYU4YN6xCh4ZqtGfuK&#10;Uzqnrw2HkxZ7rmHZZDQBXpkM+Eoz5QEpSYXkOzYm7zykBe9qLe6P9/v1F+tQ0v/s7dCG29e4e1Jz&#10;960xC29eI2zswPaANEkIUoIMKJ3QnusRaih3phSuwh/NMI+cIJuf58WVFpcWFiFN2dCCtR843xpq&#10;BC9az95kjVcU0XEHw3en2z/Qo7/metBMOD+egOzQas8zCJoWJW+6wA2veU+QfKse8ZBWrIuaruyx&#10;Yx3bwXJEaBCGb40GvGorHjdx3VZ4gUOypAynVMKOT1k1OdiSs0qT6RbzOudSOQDh6QnBHWvjN8go&#10;/s+9W3z3/J/ytw+f48cO30Mv64IEGQRaR26+kAIXLDoEEq3w3lNbhyTQ0glaSbo6ZWQb5k1Gz7QI&#10;pGxXOzw33ODbxR5oOOVTbvnAV6spj2uNQHHZeeak40ZVM7AVRQhcKcd0lUaLwCPKMCcl12wNeO7V&#10;kmGw/NpwfX+836//3y3/uX/6mQ/emhw/vXOHpZdfoTupCXf2YDiF6RSTSEzSprKWxGiawlGPa4pc&#10;UR1WdO65i+TMKb60PM/bYQppxrt7B/hOXXB9shE18UmLs6rFK8Uket1Jz+F0nlskUEUjjHd1lvlu&#10;4yKgpzUPZAe44BXPlSPwNT/cnuNJlfHl8R5ftFNwE+5tH+O8gy074Y4L7ATFT3TmeGHgeGZwDZIO&#10;d3UOMq8lvz0e8GiScp9OOGBynt9b44r3/GS+wMF0jn8+WOeZ6RooxX+3coLNxvMvd9dBKT6YdAko&#10;mgCpFLSMwSgJSkd4gBkMEjxGR/S+8h7nYoqu8BHxb7ynl2VkzhB8IJMp5oDimTuez4/f5FiS83Ca&#10;M3KOIpTUdkQ7mWdBJpx3htveoXD0VcbtuuSCrcik5EfSLkdNzo6tGISGh1TKuazF2DmuFKP98X6/&#10;/r/1Uz/7ye+ZtTsPhX6GvL2LHI4QjUcqgUk0EokrLMVgiDnSw6/M0Swo1N2+GvtNAAAgAElEQVSn&#10;uNnL+NpSypHuCjexRAXdzM9ezDqByJQj8AN/vO9r5pEpLSFJsDykM75eT2aUWwlaRdqsr4EkvtEx&#10;0OzOvPCb+AzxlrNZi1wYvleMowOvc5GhJ/RMuy5ANLxHd3l2shmtt2wk6CDjZEBdxo2FFJySistl&#10;tLr+hfnDnGwvcrKzxGo+x4nuAiutOQQCraJpJkBT1xHV93F/b73HzWi8+IBUEhc8uU7Ae6RSNLZh&#10;uxrx/MZl/tmVF3Ch4MG8w3emQ+7PWrxRTZmXgZHXPGNLHlWSXW85ZxKKINn2lvNNwSmlGAbLwyaj&#10;JVO6KuVg2mZkLc9Od/fH+/368/qrH3/q6aQsH1J7Y1RTg/Xo+Tam16a+MUDaQF2VyMWczpFlRg8f&#10;YevIQb7ZSnh0eZVvSwV2jXGqoXYxj74YxNvctHm6tcj5pmG32IzNJRWoFpRF3AyYjGnSYYri600d&#10;m1ymkY5bTeLIn81Hz/xQRzGNavOhJOOrJbHhZEpbpBghwOh4ENg97jELvGEtuAmHTZsFmeGCBWMi&#10;I08ETpuMS00Z7byV5pwWXLA1l63jA+0+f+3AWd6zfIaFvMtc1iZTBi0USkmkkHjvaBqPMQqlY5wG&#10;zmF9wGiB9gIv4zlnjJmBbhLra6QUpElCx7W4f+EIPzbc5Ks7lziQ5vTKgoHzrOo2LenphsBpb0mE&#10;4ME0JRWCnkjYqSYQLMd1hiKlLTVdndFRKaXz7NqadMYm3K/9AiC5tfnZdKVHyBL8pEI6h0ozmqGl&#10;LkpYSli8/yBb959kq5PytZU5jrfnKNA8E2ZptflBPtJa5N/6ndkOXLPUXmGC5mvTvXjj6wRkHpvN&#10;FnHkzzoxurrci0EXKv3zbPhQgWmBTeLqLYxYSTOOJykvlDVfrUrwlo91FrnUWF6sdljULe5Xgcdb&#10;i/zabsUb0wFQ81/0ljlg5vlX4zE0O/x4b546GP54sMalao970w5nkj5/NJ1yoa74TH+Vj6yc5u7+&#10;EY50FuiaFhKF0hKtJCBprKVyddTfA3XjCCJgJCglsHhCAKMMUsaBgxCFO0qCNhopwLpAqhLqEHhr&#10;ssvJNOd4e4ErZcPlckguA4/PHUIKRdjbZOhKjqZtDmVtLk4mLKian+4c5ETeZuoCu7ZiQWds2ZrK&#10;VawkOcumv9/0+xXrb33g4aeN5Cm3toMUglQZylHNZDzCnFkheeAkW0dXcaur/OvUcyBvsycFLm1D&#10;U4OXs4gqz6vlNDZz0oag2UJwWARu6RTsJI79QoEUPJX1eMvBbdcALo7xQkYhjSt4OG8x1D0u13W8&#10;8XUMjtjAsOFipvu8NOwGxeeLURzTjeHDeYc/LAacts2MKKBB5rzdOMpQghvTT9oM3exgERqE4PW6&#10;5p50gb/TX+G+3gpPr57icHuRPMkQM41/tM6emf3aBh9CdAUIkZ4bCFjnCEIipSJRIu7vBQgkMv4G&#10;GSTeBybW0jYJUsLF4RrfWLuADyVKSibW0VOGD/eXeXM6ZmQrBAEtLOdafdoqypETqTiVdlgyGanS&#10;aOGZNxlKROJQUIJTrT5apvtNv1+xVN38onCxqeygoAlT3IEMc/YkxYP3sHPoAJ8PE0g0MGUuz7kz&#10;2eE1NwA9B9Jwn855rbrJayomsDyRzvNcOYGmYGw6/GRrjq8Uit3pbQhwJs25J+/z9b0BVHugJT/Z&#10;PcS3qgm36yHoFueyefac4HKzC9LycNqjLTOeacofxEgfV4ZdV8TJwdV0k4xpgMJ5dl0DvuFj3RU+&#10;X9W83RR0ZMNRk3FQZXy5rrhPe0ja/I3eMvd1D/JQ/xDHussspV36aZvEGDyBECDi9wHnPLVtYjae&#10;0SRSE4KgcTbGYiuNlJLGxXe80bNWm2FojfeM6gotBaW1bBRjtsshX7j5ChdGNzietthqGr63d4eN&#10;pmLRLDJyNc8M11jSGbX3tJVmpymie3DwHMlaNF4wtvUPDDwWjWExSWm8IVOGa8VkH8jbL/j5xx44&#10;YcfVlXo0IT00T/9Qn1tLgc7Z05gTZ/gXYQJGgWz4dP8I/2a0ReMK8J6PdOZI1QJ/tHcdpOLhtMWx&#10;pM0fTXaiTDZIPpG3mXrB+aZgMwhOioaTOuXf1VPmhWHXh3jzu5K7TMrbwXJQSNa9570m4aYT3PBu&#10;9vYGfKBnNHfrFt+pRqzqnLVik1P5HCMMm3X011sxCe/LlviD0SYLRrNTTzmdtnl3vshvTae8Wxs+&#10;tXiUc/1VuibjQDZHP+nQSTLaSRodapxDCYExBhvAWot1TbzhvUUnKZIYjW2MIfjY5M57EAI10xx8&#10;v7y37JQFw6amsJZECW6Nd/nS2iWEHzO0BberPQbOcTJts5xkvDIZsmI0b1cTQnAcTdpIoK0Mfzze&#10;5qEk51DSYl5rdpoaSWAxyag8zJmMjs7YrqckQjK05T6Qt18w3Rh81hzskB/uY88ssHv/Gb7SSTk1&#10;t8RiuwXDvQiimTZjZ2mCmDnajLluHd6NZ57zKd9rKpZ1J3q/zxD6i3XNG7aOAZa6xRUhueIKqIfs&#10;oiCd45gyXA+ORal423rWXQBX8W0coOlKw8h6Up1TuYJFIehLAyLhtE5ZExlHVMa6CwyM5l26wyXn&#10;USKA0uw0JQTJpXLKg9kK/2T5DE8fPMmp3jId3SI1BiMV3kfdgFZJXCyEgHUW4UTMgxN+BtwlCGEi&#10;v97HsR3iO18K8D6gpEIKmFpL4yxV42knAhss2+WY6+NtvrN9jVEz4aXpgEXlY/QWgZ5SvF4OqXzD&#10;rqs4kxnuSttcrcYMXc2ea7g373C3NhS+5q3Scl/eYSnJGNs6Qifi+2nhDi08UngOpNn+eP9Or7/+&#10;xD0nemeXPt08fpSLy12e72Y8vXKCTQKbroBiG6RHpvP4uuB3h7cgKB5p9XnJBl6fDkCO0VmXnkjZ&#10;KXf4s2DBez6YL/PNquCNcgjAA3mfV5yHchjf7TLlYNpi3VmuF9ugFPMqh7qKgJ4UPJp3uOI8uy6O&#10;sGekYL69wDfLPa40kU13Kpnjm0mXb0y2ozYgbXGqvcyzo13E99eGUvFwNs8TrSU+eeQc98wfYSGL&#10;t7r30fjSuTCTzYJzjqmt0VLNRnNBVTvAI5XBK0/wHm89Smm0iq0kZwIcpRRTWzFtSoyKmvzKO9aH&#10;I25Ntvj6+kWuFDt8tdjjR1sdTiSKjabhpabksdRwJG1Hy2xXcs3VPOQdiVB0pWJeJ9yyDbvWcm/e&#10;RQlJ6R0dlcRtgpDU3rPZ1Nwox2ghyaSgrw0TIfeb/p1e4aPnPnttscsX52cIum5z2ygoxzFlJumB&#10;TmkJw9gNIE3BOl6qhhGQw4IwWK/ZkRJ0zpPZHC/ZKv5w+WrmdJtw+/vBFYIf2GOtSsN6U8UVHJp1&#10;9/8C7ITixaae7dlBJTmv2iK+5f1M8WcdX5zuRQWgALIFsDX/ZrwH0zVeUodAdPiV1aP8yKH7WU7n&#10;WW7N0TYp9QxcUzMUPgSLxWO9RyHQUsbEGxfX/QQPCIJ3+Jm8Vgkx+z7EKmpLZWu8BB8CW2XJneka&#10;jW8YNxUvbN/kVrnN29WIE0nCWZ3wdjWlItAV8GSrQwiOa9WEVAjOtfskYsrUB3Zm5JuDaZs9FxDA&#10;2DlW05SlpMWwKdmsxgDkUuKDpaMkW02JRFJ6Sx30ftO/k+vn/tUv98/ff/pTr/sJyAaSDBCct0Uk&#10;s6g5fry9wu+NB4yrAUjJ+5NFnnGbUM9y6bJ57pIZb083IqlFGbpKM2oKvlYPwU4QaZcQBNvf38/r&#10;VkTL7YSXShvBraQLwPl6AgjuzRd43cb9OQq60jAvNNexYGsQcMrkXPZwVgnuKAEYFqRiZxZj/TMr&#10;9/DDK3ez0jrIff1lDrT7eCfie1sqMqlwIcLwDRZrHUIIysaSaE1mFJVz1I0lV4rUGIL/vmxYoI1G&#10;zSaE7cmIkavx3tFJUurG8cr2GhcGNzg/XOfVcsgJLXmpLpkTHolg2czxcumwIYZ27HmHakr6SgMB&#10;JQxD69nzcezfdpbgGuZ1xoLW1AEuV2PmtcYFwdA1DJ2lIw0tZWgrhQ2SiYflJKGrDXvW7QN57+QS&#10;v/cPP4sx/+SRpMdL0wG4MYTAgfYSuUi4Wu4CEuwATDdeaL6ITZouRuMJO5hJYR0kB2KqbGLAlXy0&#10;u8oXp8OZi60BKXgg6fFKVUQWnkn4dGeJ/2u0CeUIVMr7Wh2+6xxVU4HS/PXOMreaiq9PtsA3vK9z&#10;gAM64/fHWwCcTVI+PrfCF4cjXp3cgnSRvzd3iA8sn+KBpeOstPpkKsW5CKy1k4zaWbRSOBdIlCIQ&#10;KG1DbS2Zidz22lkmTY3WilQoEqV/kGUfR/nYuNvVhMJGRx3rA4Oq4Pp4gxe3rvJ/bF7hoURwPO1F&#10;daAvwDl+urfCtcbicLxQDPhEd4kl0+PXRltgC36mN8/hrMczw13OZjlfn455LIvS4avVmI4ydKRm&#10;NW1Tes9b5ZAd1/C+do9ExojrjhIMrWXsHR2pWDSGOsB6Nf6V/aZ/xzb83+2j0qu4cg6RxPQYZWJ+&#10;fNIC8gi8KTP7gCT60kV0a+Yp7yJxRvUi6053QAg+mM/xzSomusZbOfx5cKXpzphzGYjAB3XCN6eD&#10;Wf675oGkzSUvKEKDEoqnkjZXbM0VOwEfOGAy7vgAwcb9vK04bHrUwMc783x89X7uWzjMYtajk+TU&#10;ztMymqJukEqhhcIFN0PSPUooUBB8wNk47gcpsMQvW0pBImRs9BDABxoCY1tQWosLAYLj9mSHb23c&#10;4Gaxy3Y9YuqmvFiVGCx3GcPEe44kHZ4r9jiiYM3BuSThrbrkPa05XipLEhyrJkPiKX1AC8U9rS7f&#10;HG5jcRzWmhWTI4Vk6Co0grH3bNqGRHjO5V2qoCm9ZUHHp0kTwIbo5LPRFLxc7u2j9+/cxzyfQXfm&#10;CBKaKiLtOgfZnr2Za1ApP9s/zG9OdqGegjCcy+e4UJXghoAB3WPR9Nl2zWxF52lLwynT5bKN4pl+&#10;ktISCbeti4y6rM0BIblTj/imK2PgpM4gNLxS7AIK0h7ONzxTD6maivvTLteC4E65FT+HbrFrNOiM&#10;v3vgNE8sn+RgOs9qZ5F2lkf+jwARHA4ZR/MAtbXR4FLFRrbWUllLliQopXDO0TQWYzSZMTOQTyIJ&#10;lLZmbGt8AOsdFs/aeJc3925zc7LNV3avc9sWvOkbPpZ2OG0SnqsqcguKQOU9i1Lyhi1Zdw0PpCm5&#10;iOu87zZTPpVn3NPq8fxolzebkkfSnFzBvXmfF6c7ZFIzZ3LCDENwIVCHmne155BC4ENgxaQEUtoq&#10;oaVzSlexVU8pnGPipxzW+f6b/h1bsvOLOP+DBsMl4GJYBFLFQIlml0vVBMrduKIThgt1Cc2ATqvP&#10;uBHQjNh2O6g05zHT5dnJDl+cbIOAD7fm+bPplEFdMpA1JBlSZfim4A6ATvh41udzwztQbsV/I2nF&#10;r6HcBTx3txa5ZRSPtxZ4dbQRqbpmniPZAj+3fJwnD5zhdO8Qi3kXSWxkKRQWG0kxJkESGFY1PgRS&#10;rSPnHcm4Kkm0IVUxQz6EgNIaLQwSCCGKgcqmpAyBepZtN7UNL27e4OJwnbVyh2vlHhPfMHRTDinF&#10;dlCMvMeFhqdTQyJzXq4m/M50l7Mq8KPtRa5UE16pKmywZBI+lLQYOMtX9zYpguduY9iyFdv1hBu1&#10;5bDJ6OkMGwKls5Qe2kqThsBGUzFxnhWTkEjL5TLiIgdNi8o32NCwbWv+ZDIBvb+ye2eO9n/4jz+D&#10;2zuOU5EUY/oxzSFU8f2tk1najODZpo5jOcSbPWjQOR2RMA6T+JYPFucNN10DdhfyAxA8I+/ATSBM&#10;QHXBC7yoQfkomrE1t2yIqjvCTKGWRRyBAoTEY9hpJvzaeBus48dX7uMTB+/hnv4xDrf7zGddcAEj&#10;dbyRhcQ7i3WWxgqq4OgojQoBjZjdiDE/zwhFovWswQNNcBgRd+2NcwzLCZO6BCVITUYd4IW1y3x9&#10;4y3eLnexoUES1XNV8LzlPGeJmfE2SDZ8oAwBJSrebCYgFW/Wjp4Yc9s3HJAJW0EQs3U9N2zD286y&#10;qFKGwXFKSY61lrldbzLyDd+d7NKVgaNJmztNzYI27DpHTynu2JLrzZS+VOz5hip4Nuo9jqQ95k0X&#10;g+SnX7+Jf/3t/aZ/R1Yz+Gw0smjFt3S1F1dpyVy0iLZj8KPZqg1QHXDTyIuXEuqK9cLFj027EFKo&#10;d7kZgLzP3+wu83/vbfHsZAcQvK+9yrecigcAkqfTBbY9vFKNebHcBZ1xMjnMlWoI1TaYFo+1V3ih&#10;KnhtvA66xX/dO8AHlu7i0cUTHO4uotGIIElVig01Skpq6wm+QScJGk1jLcHFUMw8zai9xXmHCAGl&#10;DVprhBDUjcVoRZZE1t1WMaYOcW3XSlO2qylfvnWe7+ze4NXpDj1p6UnNpapgN1iOq5Q5KRn6hhfs&#10;FIREkrEoBU0IrLuax5OcB/I5vjCd8EKxB9Lz/m4Hanhuso0RhhPa8HDW4XfHe2wHy7l2jKnqqoTK&#10;V+RScCxtsZJ0GPs9pBCMvWVBKVa04Uo9JZMJ97cX0SJhOpzSvbhB8dLzKOtY2Blg72zuo/fvuFv+&#10;d//OZ8jmf52QROJNmMZR3smZB3yAfAEaC80eqBySLi0ZmJbjuAt3Je3WIpPaxRs6OEgy3mNaPFuO&#10;o37eOZ7OOzzX1BS2Ah84nSacNDl/Vk7AN7R0xlNphy+UozjSK82PJBmXbcnlOmbO/fz8CT5++Bxn&#10;51ZZzHoYZRBSogLM0iVwwUXXWR/wxJBJBWgVG1/MiDMheMzMpjpSYz1SKmrnmdqKYVUSRPSZGzYN&#10;w3rKK9vXeHbnKq8Uewx9xbyEKngSoTmsI8h5qSkwOF5zNR9NO9y0jk3vuBkcfyXrkgrNq3XBCW3Y&#10;dp5TieF6PaUjFc/XFR/NM/qmx6vTXdY8vG0nfDLvUgTJfa151uuC+zsdSq/YrEtu1yNC8Jxt9dlu&#10;anZsjQdaUjMfctRrV/Evv049GpNoQ3P1NmE6QbhAmqf7QN47rpLOZz5g+vz7YieO8zKJo7eYZcKb&#10;hP8yX+T3/V68mdM2BMFplfOyKKNGXRoe1D2+Hcr49paaD6dzFN6Bs7R0xvE0Z16lFHURDSmk4FLI&#10;uFRX0AwAmErBnkuiAYb34Cq+HAKg+Xj3ED9z5D7evXialXwBY1KUgLppcM6jtMYFUMFTNw3IGPEs&#10;hILgcTPduFBxpHfOEoJHzd74CMG4ahg34/h1+4CRgsLWXNi9w5+svUHhCq5WI7bcmEkI9IQgESnP&#10;VUNWlGJZzVEGxyvNhEdNwpNJh4NJl2koKcKYx6RkUQm2XOD1esK8yHEBuirHoRDAIEBPt5Aiqu/q&#10;4CDUHE1bvFyMuVoOGDpLWy8gnCAREay7XA65Wk7IZMbhdJ785g7b3/se1bWbyEFBGAyhqfBZRtgb&#10;ooWkKRuq/T39O6s+9Gf/9OmvVcVXqUcgwSQ9mirKTBGBB9srWCQXqlFcz6mMD3VW+Wo1ieN/M+TJ&#10;7jLfKIp4YAQDSRLBwGYUR3+V8nO9w/zL4Va0qiZwV9piMwiGxRbolBNJG4/kui3jbd2UcTWoE35p&#10;4Tg/fPA+TnaXWW3Pk6kEKSW1c5EiK0CgKeqKwllaSYqWAiUVRVXFG15rpNIE56hdg5aSxCTxZeM8&#10;wVtG1jFpyhkBx3N9tMNru7fZa8YQKr45WONPJjtAzUfyHkYYXqrH3PKOH0oSTqRtLpYl/74Zcq/S&#10;/Eh3hT0bGLqaC/WU0yYhF3GquNx4XrIlP5alSDTXbMWyMtyfd7lQTIDAwDvmpGBOpfzeZBslJX+j&#10;3eGu9jIvj3ZZMprXioITieFoNs/1qmJ6/TbJd96itbmNdp7y1g6qnCAaHw9RH8lGrq5JWxkhCLzz&#10;+3v6d9Ro/0f//ddw1VMRNJOz7PYhiDru3U0PvAHRzPLik7iGw81+iBq6WZ9RscmRrMPNKkRQLoQZ&#10;T9WArXhXPsd3J+uzXXwaDwM3jZ8n6UTQ0NURO8gXWBIZf7O/yqeOPcipuYN00w7Cich5D3EU9wiE&#10;d0yDxweP9nHvaJIEEQRaCqxzSAkBFZF4IXDBkWhFCIJp0+BsQxkcQmjGTcn6dJevr1/mf9l4i916&#10;F7TgY2mLz5cFVDFP70TaxZKQYjmoDGWwaAIdmXDQpFyoxmz7gCFwl0n506rgo2nOng9Y4Lu2xHvP&#10;okrZ9oH7lOBs2iYXgi8UEx43Ci0MO66gLVu82kw4KAXzUnA46fB6ucfptMttKzjmFItvbTE6fwFj&#10;JzS3tgjbeyR5CzcakxpNMZ4SgsPkGVmvjZ1WhDowHRWU5XR/vH/HNPwf/KOnseOnMG2ezBf4RjmB&#10;agd0zoF8lTv1JIpVvI2x0Ggot+PBIAJH0wVulCNGs1XaGZNz0zmoNuIbXrd5QLd4xVZ8t96LN/hM&#10;Wkt5G3QXdE5XJIyqLdA9Prl4lp86dJYzc4c51F6kn7bxNoAXZGmKIq7JbHA455FSIiIPliTN0BKC&#10;kNjGYoNAmwTvHcEHvLckSUZtPVtlTeVqgg+0tOHC7hbr0x3eHm3zP21cpLFDmNFnx87x+fFOxCrS&#10;LiC56j24AaiEIbDpLMeU5l6tudU4LjjPPSrhfD1CEFiWil0f2PGOI8rwkbTLF6oR286BgEfzBV4t&#10;p3RkYCfAsbTL0EERLFXwvDttM68SNpopVRC0fIvjNyzLL19kdP0G5WSCGgyRWqEmBXZc4IoKCFQS&#10;svkuMgiq0ZTh2oBpUZLMtUhPzrFw6uT+eP/OAfD+3m/obO7T1hPJN0ROO46YXiNs3Nd7AdVuXNn5&#10;ioOdg6xX07jKC/D03GG+NplJbUMUxpxLl7kwuRMtrXzDJ3sr/OFkFN/7psujecay7vGlwQaIwA/1&#10;DvGLp57g/sUj9JMWGh25QUojgkfKuMZyzuJ89Jyra4sUkjQxiBDwIQ4jidY4bwFJEJGwYpDUTU2J&#10;Y1RVZEbTOMfbowHXx1v88fpFfnuyxXuN4NvVmAeM4ZWmgHoEwnF3vsTFZhqFPzLnh7KcN23NLedm&#10;mXeeT3WWuWkt3ynH3JfkHNKGP5tsxIlIJjzZ6uOC5Bk7hqB4j1GcSLr81niPo0pxw1X8SNbly+WY&#10;k0qwgeGvZCla5jxXFBxUhnt9wvz1PW6+9iriO2+ShgojJNI6XFFhqyouUjODTBKc9dBYRAAfFMO9&#10;IXUrsHzfUQ584GHM0RMUrWz/pn9nNPwvnUDPfXpJJqzXswYWIa7a/MyYIvjZYWBmwhsNjWPd+Uia&#10;MQk0FeMQ01Mi3S0HIbnQTEAlPJb2eKEaIxBx165TwPNiHaApON5e4hdXT/NDq/dwsruKlgopFC54&#10;rLMQfPR/84Ha1TP3WAVekMwQeBdibJVzNh4UxhBE3OzXTU3lPJtNgfeePE1Zmww4P7jFpCn4wvY1&#10;1uyQBAH1Dl53WVYwJ3w8BKUEZegI4nPHe5hRdytkBDaF4oBpsWFrtlzDY2mbde/JnI2MRhwEgwuC&#10;cYAl4NE0i7c8gWNK8kTW5sY08hhaUnLapJxFsm4DRnqWb+5x4vJtwvUN7tzcpCMtbjqms9Ci2BhT&#10;TCYIBSoxSKmRWqMTgx2OmezsEfqGzt2rLN1zhs6pk7QOHaGc60I7pyXN/k3/jmj63/sHv4HKPo2t&#10;4ghv2vGW9hb8ENKFuLILNYgMkjzKWavdOAEoE/9OOePne+LO3rkouNGdCOYpFT8maQM5h5OUW1UN&#10;tuJ/PPEoP378cQ62+vTyFiIorHcEAir+IFK6mqKuSaWmlaaRIOgsWn7fcRamTUThM20QQiAFjOuG&#10;cVPjg0NJhVGC7bLka7cv8ltrr3HJTjhnDH9aDGOYpcoAy6NZnxe/P8UIw4k046pr4o2PA92ebRWm&#10;ccuBih8rfXTqVS2O65RrzQSlM5ytIpvROfCRk3A0m+MunfG1uooHYaj5ud4BvjkdY0PN287yRNJh&#10;Sc6xef4mR16/QHLjNllRk4dAM5riJhOC88hEIZXCZCl1UWGUwjmPLUqsDUyURd+/zOoPP4Y+fJLt&#10;TLPcn2ck48Zi3mhccPtA3l/6hv/tX/gAqvVNTJf3ZynP1NO4QhOaR1uLvFjtxt28l1FsY6cgXSTk&#10;+JoH8kVemdyhl80xrKc8nvd5vqqY15rdIMAWnEnbvFXb2e0o+Qcrp/iZU49y78JhMpVSNZZpXZKn&#10;eQTXXENtHUoppJLgofYNWmnymc6+rCqECAgpCd6TJymTpmKnrAnekmjFTj0lmbH5vnDzEucH1/iT&#10;8QZr49txtRhE1OVbF29xH0A13G26XCx24nMkeN6bdvh2VUY7LmmY05o9DwjP00mHQyZlzzm+V0+5&#10;5SMD8bjK6ApBIjybXrEgFeebgqMq4YZ3fDRNmQS44RxXZ1qGJ9IOz00n/LXOQa45z8NvbFN/9UWa&#10;tVt08oB3inJ9jeAaTJbhrIMQ0FkGQhGsoxxMKMsKtdpm/onjNPffRXbmJG7uAF8pSlJKjuuo7Ovq&#10;lJ2mpKcNCs/Yedo63Y+q/kvf9L//S7+apot/v0JGU4xgo5e8i6o2XMVykjNEU9UT8DV35R1KDLfq&#10;CZg8etdnvXiDhQAeDmcpt7yIbL4gIJvjHy6c5mDe530rx7m7f5BUJCgpMNrQ2AYALwT4aAnthYDg&#10;yYwGYviDbRxKSQTRR95LkCHghWSnmM6soDypVmyUUy4P73BpNODXtq5wvdqYvblDpBLX0+iC6yyt&#10;tMvUB6g2I+1XwHtaKzxbV3Ga8ZKDWrEemGkNEs6mHVKhqYLlzSZafD+c9PleuQehAdPiqaQdPfq9&#10;jQ6+Jo83upg9l3TG/Srl1bIAmXJ2Y8gHr+ww3R2ir2+RDMc0W5vkqUSKjOnOJsgQWYVaYyuLt4Ha&#10;OrwB31aI1R7pIydQZ04zmlvAtXMWOm1u1RVvNFMeSjLubs2RSs2gqfEE5rRh6jwjZ/dv+r/cK7p/&#10;3MdNryLMXEyVma3XCHE8NTOeu4jOMRHVI67syOOuPmn9IFqKIFhNugjEjMEAACAASURBVKxNNmNT&#10;+RSE5L85cJqnVk5xbv4o3bRN2+QYIQneEQQYldDM+PAhQKI0QUR32UAgTeIO3XqHt3FERyhqWzNp&#10;aprZ5/HBkxvDl66+wdDucqMc8ad7a5y3FdR7vC/P+FbtZ5LgJB4ASSfKe6WY/f/9TBbso9zXN/H7&#10;MCMHIc1MYhzNPbQyrIjA7XoaP59ug4RUaipn4/QQBAtJyo6r4/cMxbvb8/8Pe2/2Y/d55vl93uW3&#10;nLVOnVpYLO6kKJLaKNmy3bLbLTlue3rz9HRmwTTSQIS5GCTAZMZJz2WA9k2CBEmABLkJMBedzEU6&#10;Sfe40/vqlt1e5LYla5coUtzErapY21l/y7vl4v0V1fkPLIE/gJCKLJJ1iud53+f5Pt+FrpTcM4p1&#10;10a8e5XFDzfobe3jN7YQxuF3x7R6LVxZE6oCoTRSBIRUeOsw1mOCo3d8SDVsI06twPoqyXDIvWGP&#10;S5lmB83zWYvVJMXjqT04PGtpm9I7XHDUQSDwtKSm9P4hkPfJrnr9dWy1QGi07kkfrIlFAUAngnLV&#10;KBZ+azEWQz0lmj1L8Dru64mFMJCae/mQX20PeLK9ymeWTvDU8nGWW30SmSK1YlaWKAWJ1hjvKeoa&#10;6x15ohuKrMSFgFQNU847jA9462llKbVzTKuS3XJG5WtaWpFIxUYx4W8+eI//+u47kVugknh4hRrc&#10;hLEPTSJOc9tTx9fobcQygo96/iAa2y7fFHcayUXYeNgpGQ8AwEqNFDIeEMIChlXZ4pzOuC0U100B&#10;eBYE0S6s8SQYkLAyg6Urd8mvb6Ov3EaO90gCmOkUYRzS1vgStNSEVgtfxO9TJTx0FGp1wMLpNZKL&#10;p3G9BXb7Pa6kgucXVuibmgvesGktC1rR1yk7xmBwKHggv00br/6xrWlJhRbhIZD3ia333/vXA4K4&#10;AW4hovONik3o+MPV8U0skgZgCg2Kb+N+2vkotY1xLJB1wTp+tr3Evz7+FI/0DzPMuzHHTWikFDjr&#10;0FpRG4uQgdLGN15LJ0B0kXUhIIVGEnA+4H0MeXTeU1lL4S2juo5U2uCYuYp39+7xd7u3+IPxPe4W&#10;G/F2dkW8zVXKhXyB92Y7Uc2nuxGkVJ0IKqqYFUfaia85NEi9zunoNrNqFL8v3seVpakAE/fp+YD3&#10;nWdmJiA059MWp5MWf13NqF3NYZ1xUiW8XE3iqhN4POvx6P2ShaubcH0Le/UGel6Q6xw7neDrmuBc&#10;9OZrp0iZYWdznBCU0iPXu+hHjrD66Em2F7rc6eXcXMj5ysIyhRd8b75PRwjOpi2O5V12TE0qJJX3&#10;jF0coTpKcizvsVtXbJmKgKWvNItJm33z0AL7k/v42YsgF1DtePvZaWNrlTangmgkrU1RoxqHGxF/&#10;ThCRfWog4bkk51+ceobH+utcGK6jUEgh0Sp6vQuiiYPzHi9C9IFXIKVEa423Du8DwQeQPsbQCYEX&#10;MClLJqaiCg4JVKam9DVv7N3jL+9f5/fGN2Kh23lTkBrShE7aZWYcgSaUUrdiq15FQQ9ScyTvc6eu&#10;4mrS+zjFJB3wjpmz8XZPFuL836wN0Vk05bQefM2pNBpTXHIei6W2c7RKUEjuuAAmehF8oRQ8fvkm&#10;5auX8Ptjcq1I5xV2MqMWM4TzcTOoFVImuKKGJGFS1+hjPRa/eB556jSbi4tsLy7wk1BwQmcsucDE&#10;BWbecFQlbDrH1bqiDopdZ+hLSSoliVTkjfOt8R6PJJOSXKZkMkUQTTUfFv0n9dHZ1xF5FLO45kaX&#10;eZxvXRFnXD2IM6mZxEJP2nGuNwWEKKP9fP84vzQ8ybPDY3xm7SwZKQhBIiUugA2eqq5p5yleBPAe&#10;6+ON39ZZk8lu8daRak2iNd4HCmsovG0spyzWB0Z1wbXxfS5PNpm5kj8dbfDO+FYMlMwWIl/ANs65&#10;Oue5pMtflztcKrchGPpJl5O6y5vFKHYvKufzrT6/66cxApt40D2VdHhzfj+28TLjrMq5Il08GIVk&#10;RbW470I0/0wSzug+rxgH1YQPANKULyU9/mpuOVVY/un1Ef0PriH3JpitCWo8IxQzrBbxYMw0tjRA&#10;NOlwLqbYVsEiViXtx85TnDvD3ZNHOb2yzlYx514wBCSrSY4Sjpt1iQRWdMrRNOFyVXLdVLzhDL+c&#10;ZfRUHjsj77hvLdQVLgTaUiAIgCSXisI9FNx8Mlv73/3PX0Qmvx3N3MtIogk+tr3CR787RAN2zeOt&#10;TtrMujPIuvzLpfN8anCUi8OTnFxYQaLppTkaSRAC7wNWeISXzKqCbp5FNpyMppFKSGzwBB9IlCb4&#10;uDabW0NpLKW3lN4ghWRWzeOtvnGJK/WIV+p5nMvtvJmjJY15HUjBUtJip54+aNWfbg14vZ7F9p0E&#10;RM2RbMidet6wDg1n0gWu+hCNO6VlJc35Qn6Y/3d0G4jg3ok05aapGl0CHEpazEJgGmyjBCxBdslD&#10;xpf3Ld3XryJvb6D3CsT2Dqo2BGuiJYY1jXYf2sMBrvJU0ynGB0xH0z69RPuJ49xZH1IeXiVZOszL&#10;tuJX2n3+/XSHX8o7FB7K4LjnAxfTnETAjjX0lcYEMEHwY1PypSxDiGh5rYRk5hwBTyI0x7KEBEuu&#10;WiykfTbL6cP2/pNZ9ck3IhLdzO+CuGJSshHBtGNB2cgwQ/cjsIXkP1t7lK8eepQLg1OsdBZRXoGA&#10;0liCDlgp0AjKqmAePN0kJVMqEmV8QAnw0WkS73z8eSkoQqCqS0prqbyn9IaN+YhL+/d4afsKvzfZ&#10;iB2HShrLrhCJLiLngeGdi8DbTmi88wFkSomOM7VsZLpK82TS5k41bdaMsKIUt0KgVhJEyv0guWMb&#10;taDOwTsGMuWm8HHM8RYXHNMmJHNV5mQu47O7AfHOZfIP7sLNLZSrY2hlWaK1wgmBqyuEiLRiVxvq&#10;aUGBQqzk5I8eZnjhFBsrfeojx9hIJE5CD9j1hpk3LApBR8K2ragIrMmMRARymWCpyUQE6loy5XnZ&#10;pi1hzzkkguUkZVHTIPWOuTMMk5S2igd9W6UPb/pPXL1/89++iBC/TahiwZhpbIezPqTDeNO5ojkM&#10;EpCa51pDfnF4lPML6zyzfJK19gC8QmtFWZuGZBZprfPakEqFEjGCWSOjOUUSGXIA8yaYUUiFNY46&#10;WEamJgiYVnOuTHZ5bfcW/9P2Vap6r7He9g2g6OKcnXYaVH0EQvH53io/qKvGO69hCab9Rr4LeM/R&#10;1oDbnsaZN2tWjn2wNo4IznG61eZCtsyfTPcaQE/xT9pDvlVM2HMliIQvZW0u2zp2CiLh19IBS5sl&#10;xevvoW9v4Te2EXsTEhHAeUJdEfDoVk5w4KoSbx3OgREOdXSB1mPHWLp4geuLC9RLQ/4gVHwpzTmR&#10;tblZzehIzT1b8IXuElvGkQrH9Tpaha8mXRSx3b9rLGfzFoWHrNHg3zcFizplqBNypdg3lkQIMgml&#10;twx0SlsnaKEofHh403/iHileJIgHKza0ArqxgGwDVMmM1XzIry8c5gurpzjRXmG9N2SQ9ciaG8E5&#10;h1aKdi7xAWa+xDpPpmLBK6UQXv49wluMXYaAD4GptVSupDIGpeDaeJf75YjX9m7xP9y/BvWoGSVi&#10;nHUE0apmw5BGTCHYZvUW+IFpFICy6VZCs3GQKZ/JWvy4tty2VRNL3eKzSYsf+QicIUDqNl75KKl1&#10;VaTSqgy8YeIq9oJrdvmC96xjzUm6e3B+PGewu4P50fv4Wx+iMk1mA66uAY+3TdSVlLiiwhmPUx4G&#10;KRwa0Dq9Qu/xC3ywmHPv0GH+tJrxn7RTPltLrtmCPW95JE05kQ+YTT1TZ6mDo6ckp9MOd82cDVOx&#10;qhVtqUiFwQfH9dpwsdWmrzMqb5h7g6kNj7b79HRKIqCjE/bqeChOrSURlpH1D4G8T9Yt/29eQLWe&#10;x1YfodwyjwdAPQdtSbMe/8XwOD936AIXBusc7g7RQUMTpxxCIBys92jQdiGiz4uIUpogm5QY75E6&#10;QQsJB4ERzjKxBuMdc1fx5vYdLk02eWe6xYaZ8GNbQrUZ2YC6xZrO2Ai22ZvLyGgLSWzt8ZAsRtT9&#10;YKWY9nhEt/nAzJv0G82KbtPxNTM7ZVmnDKXmbNbmR9WIzyeKH1jHkypHakUVLIeTjKe9Y0mlfKuq&#10;2bBzCJZfzRb5cL/A7u5wYbskefsq/sON+HfvTml7hyhLvHNILfEhZgCEEKiMxSvwgxR/fpnOxfOY&#10;pUNsLLSpVld5qxqRuxpciQtdVpWi8PC6tWQCBrrmJVOgRaAKnkykzBrv+yJY7pqKs3mfqXe8XU74&#10;SV1yPksY20BPSYy1lMGhhGIh0STNGs+HGL8l0NGTQJiHRf/JetQ3IlIvonkFKiLx0kBryDfWzvHl&#10;tfMc7i2x2l5Ek0TBi9bNqvpgbx5vbWM9znuyxgMeIamqiiSJhBWPwHioTUUdPKWpqb3jTjFmYz7i&#10;9b07/Pfbl7G+5jGd8249i6NG3uJX8kX+uJix0czMSd7DHDDmguAJneKALe/YkZ4vp23KAN8vRnxQ&#10;34esw9fyBf5otsefTu/GmT7tsCYT3q5G9IUAX3OhdZjd+Zw3yn3QOT+TZnRVxutuAnYMIuWkaKPH&#10;M/TufR57/xb2vQ9gUsKsRM8KBJ48z9DtDtV4QvAevMA6j8PjhylyqUd+fIni0cNcXhqyvH6CNMu5&#10;Ywverkbc9pZP6xSk4qYpue4sTyYZy0rykqm4Nt0GX9JXXebec7nBTE4mLVaVZtsZCmc4pBUmKH4m&#10;izZgNnjaUrOednABxs6S+Mah1zvaKiGNTDym1mFCeFj0n5hb/vd/8wVCeD6CXioWftLll/prvLB4&#10;jE8vn+Xc4jqHOsMmh1HgQgxBFEJGck3DrXc+tuihsYxWKiLxeI9WB7p1mJkaZQ279ZzCGe4VY97d&#10;v8et+RZ/N9nisq2wrgAz5l3fisChTMAG/rgYN8GUCmyFsWX8f5lAcLztYnDlo4nikEzY9oY3bA3B&#10;0M0XmLqSH9dzcBVPtVq8aWOU1tshgISB1KDafFiXjIMHGViRgh9WU0Y+gJ1zjhZ2ault3ePCq9fx&#10;d++RVhXy/h6SgLQO0YRcBmepG7WbC4IKhx9mLF44zfzicaregGudHL28zDDJCDhmvmZNSR7PFrhZ&#10;13Rl3JisacVik2RrCXwpyRhqzW0TwyV3bMWxJCWVCTNn2fUeLSSraYups0ydpSUV61mX0ln2bBw1&#10;Js5SVA4TPFpASwiOZAt0dELl58x8YzbysFw+IY/3L+IbD/m0y3+5eISvHXuGlazPat6nm/VJ0gQC&#10;eG8JItpRCSFx1lK7ODtLJamqEpAkWdYEssqGsu9JlGK/rpg7x9QYClOyUY74u+3r/Hh8j7+cbkaV&#10;np2hs2HkAfg5eAVScTjtcK+cx5141ubn0i5/a8pG6uuadVloaLCBw6rFey6wVe42HYzjZ7MF/nxW&#10;smFmICWHdY83rYkbCjIImhoBIuGvykmk6uqU+0FDNeFqIThaJzx1c4R89xL+zg5pZQjTOUoGcA4l&#10;oi4APEIofJDYuqYKlrDSpf3EMaonjrFxaJ0/WEh4vt3hpnWsS6IvXwzGYl1nSBSzYNE+gHf4IGhL&#10;yfW65lVb80t5ixNZm21rGfvAHW+5mPTRIiMVBVUwbFpHTym2TQyp3HIVudS0ZIIJnrkPTFzFgkpo&#10;k9BRsQvbNCUAbZWwkmYkQj1E7z8Rt/zv/duT57vL1x9P2zzdXuGL6+c52lnmeH8VITUyREcZi0cA&#10;ukHZbWjsZ5r9V/Au2tdVNYnW6DTFOkeiFFXwBBvtnD4c7XF9tsM74y1uzrcoveX/3Pkg2mnrjBda&#10;q3x7uhmLPXjIWizrIdsHhBiigeYDSqydPWDJ4Q0IwcW8xxuOCOZ5D9JzVrW5Uu5F3oGUfC5r83e2&#10;jr9ua0gTFkSLURkTdgmW5ztLfKcuoIZ0Hnhhc5+jN7cw+zPctS3k/j4qBNJWih/P8aaOFiBCxny7&#10;2mElhEGOOtKlPjmER07SPnaS9xfafN9UIBy/0VugCJL/UEzBzPj59iLLSZsP6pJdb7hmCl7IO7xr&#10;LaekoEDQEZqXTcVjCs5nPb453eZfLBxi2xr2nGfLWZ7OcqTQvFqOWJaKllQkKK7aijWlkUgWlaQj&#10;dRQvSfXAxGTkLFNvOZa2eay3zCP9QxzrDB+i95+E50i28I3fPPYMn105w1LeY60zxAfZGFTEghYe&#10;sIIgBXWTrU4ID7zngpIIL5A0+m1obt0omNl3FfO6ZKuc8QcfvsMb09t8qxhD2I/4gd2FtMOppEVL&#10;ilh0SS/esmRsex//PJnGQhcqWm5LHZVrQUbyi4978zcckX0nD1Rxkiumbl5xBQ7sgZhGKlACbMWI&#10;AMIzSNvsm4p8Duf3HYduXOfwrQni8hb1zg5CQJYkKCUJZYXdLRHOo1JFMA5jDFYKzGKKOrKAfvoY&#10;d46tc3c44L1eq1Ed1qCgLyT3reGeC5wQkpsqpw6BfVtxzRY8nrS45hy7PrAVLOdERkfm/E1DQlpP&#10;uyQiAZFyty654xwj71lqdvUIw5YPXLYVTyUpAccVZ1iRgpaMo1YgIIUgkzGiK5UJq1nCUtriycWj&#10;PDI4zELSoaOyh+39x/35nUvfPvm7F3/1Pz21uM5ye/EgWBUpxYMb3BhHCKEhykhq6yDElZyUEu88&#10;WNfM6wLXFHowjrmtmNQzrk63+dvNK7w9vc+fz+5BkjVF2rDekozjaYfr1YTrJu7dfzFf5c/qFhS7&#10;QOO6ozIoR83HORezXpzVXdngEJ2oFTAFYHkhW6QlM/5suh0/J+vwiMr4oNzn1YaF90I+5Nu1fGC5&#10;DW2+WrSYbJd0r1/i2c0x4sp15LTA1x5tooRYGIMQiuACAoEDTCKgnxOWclhdRD66zuawx87qMm+0&#10;OjyXtaJlt61AST6lc37S3Mxv1iVIz+fTLnvesusdu8EzVAlPa8fU12CmGJ1ReR/HERGYhMBicBxT&#10;CX9ezcHUXMjbLKuMS2bGLecAyZNJTlvAPMTU3o5ss6ASbAhcryPN+Nlul+OtRZ5ZOsbh1oBOkrGY&#10;9+mmbUBiTP2wvf+4P+N69j93dfZvnIvgnBBgnUdIiSACdd4HXADvHVIJJAICmMaEMjaEAoRnVNcY&#10;59ktpmyVY+4WU17du8r/svchFLc40x5y1dioRvMVaMHX+if5bjXmjMp4tRhxMutyo2qQ+hiJE22m&#10;Dgw5vWlWcw0GEXxs+62NBwlxX46QH0VluzKSjUKznQgVpD2oG4ksGl0pfqEIyLvbtC7dpT8aoadz&#10;TOEQk5rgImlGeEcwAdfM6y4YxGoLcXQRuzZEnjjE1U7OD7IEhm3IUx7XA94xJW2lmHsb14mh0dMj&#10;OJm2uXEQz61bfCbJWNYd/my2HQ05lOSRpM2fTO41i5Y2v9rusu8F3ykOIsENP592ecl4XKh4VGke&#10;SRLGDt6ylid0QlcGhrrN6+WEoUwpg+V02iaXCWc7i3xh5VFWWn2O9pfoJx18CM1aUSC0RoSHevqP&#10;OXYXBt2k8yJEGWpo0HVEoLY1xjq0lEilUZK4Tw++mVkVlbfRx1FKrAu44LgzGXFl7x4fzHb5v3Yu&#10;05fw/cn1SNtVKUtScTVU4KcNQSZh5B373vCqB7znhqfJrq+Jir1mjm92/xzo030R53GhG8CvjuYc&#10;QcWiDyYWOwdsvQO/Og26zVO6w5ujfagqni0dJz7YonP5On5/gtudI3KNzlLqcUGoDMFaXB0PHq8k&#10;rpPAUgdWc3YeW2F65ChF7xD7vQ7XwiQeakkKaN4xBfiauYh6+RjnJR7gEjdCQyrSCkgwJHzY2F0t&#10;Bcf7tWM/GJAtEI4jSuPRXLNVo+mXaKlZ0hmP+4IyaJKoZeRQkuGo2feGMkAqPUOZsKJTlpMBzy4e&#10;4qnFYxzurLCU9ZGCeOhLFaUHNmb4SReNRx/e9B/v5xvWud8SQhAacQsNSFdbg/E+BkUESLUiUwof&#10;4psgICiDw1lH6R2b8xF35rv80Z1L/Lv9a5zSCdfnG/GWdkW0y7KhMdipOdde5P2qfADCrSeaNdXi&#10;J7NdVvMeW87wq+0hfzDZjjZdSZdzacaCbPGj6Waj2+/wfNbhO7WJEdS+4BcGxxEi48/m++DmfCrv&#10;sqAyXipmkVKMYa19CDWGs7VFvv8hyx/cJpvMYXOMnM/Ie11sWSOcxVcONy9xzkfyjBbQy5Anh+Tn&#10;jrN/dJn3csV7wwH9XpdxkI24poJE8iv5En9czqNZpsp4Wue8buqPAj6sgbKMnAgh6aSaWZJCOXvA&#10;IFxykp1mrUYqOdpd5HZZxBFBZ5DlPKVz3jQ1Z5TiqpnwC+1lXjU1XSxHdZdFJQlI/mg+4St5h6e7&#10;y/zc6hlO9A+zlHdYSDrIAEoqlIrrWLxAKUEguhhFOzL78Kb/uD61tQMBX7cuoJVobLAiHVYISEgQ&#10;PpBo1ejdm1lfSKrgqb1nVJfcGu/y/mSLH+5c4f1ih+/NtsBOuZ50Y8vZdAeR+jrmVNbneqVYkkmU&#10;4tsR6DZ3fckZHYMxnk7bfKcuuG4aBZ9OQCnet3Wj49eNGEjxjq1pS8k87YJV/Hk5Y13VjaJN4dHs&#10;eEFLtyhUCjsTPr1dkr97k/T2HeSoRN7fQ1Q1wocoepmV+HmFq+r4belJWOqRLPUQiz3S00d4f7VH&#10;srLC2y3FmTTnYtBccwV9EQMmc9nih/WEd+sZT+mMd0UPW895vdhtrLbkR0zB2QzqGrRm1koh1/Hj&#10;EMM9d6yOr9tEL77bqYBiBqSIRBP8nA4JSMFhpblqE7adISXwVNqmqzskQnK2M+C5/mGeGh7nzMJh&#10;DncG9LIu1llcCKimA3HeI4Qk4Ale4kXkXUgiV/9h0X9ci76uX1RSLsRE1qbdbOb3CLzLZgUWSBsN&#10;+7QumZuaqa24Nxvz5t49/ve7b/GK2QdXohMdCTKBeIsFTy/pMTGmQeEtT6Y9rpspPyj3ojuNUKxJ&#10;wUZt+G4jELljKypb8aafNus1zapM2SqbCC3RFH2wtEkZCJgpzT0XI7Tu1mWc+3WX18sJuMDF0Ofx&#10;WzPs65fQGzuIzV2Yz9BJhnIObBxvXFVjS4MHbFshj/TgmSO0zp5hM+9RZxlq0OM7YcLRLOOYlCzr&#10;jPfLKY+puPde0ZpNayAIrnnPGSyrQnNXShZUziNC05KK77mSL6ddboc579cj2jrjP+oMcFqhnWXL&#10;Ga56xxOyzTVbsBQkb2H4+c6AXW05ohImSmFF4GTW4tJ0n03vAUUAjqgcITIu9td5dOEwj/RWWEgy&#10;ummXbtZCS4mnoU03/+ah8S9IEtAqUoVrU1M7QyvLSNL0YdF/XB8l1deVVpE1JwUhyAdGk8ZblEgI&#10;gBOCqqrZrebcmu3z5s4dNos9Xp1u8sfje1BvQ94BkWBtY2MtG1S9GDFpAh1RHSDwh8UE7JwTrS4F&#10;KVtoNuop4MkllF7wTrkHHp7rLPNyXUO1w5ZvnG0EEWV3FWQtns0X+OZ0G+r7IDVn0iFXD7Lu5jPy&#10;aeDi1oRD964R3r2NvrNBEjwyAAREqGPiTWmxxhIUuMUUvbaAPbPC+LHD/OnKEl8+dJRvGQt2xjOZ&#10;h6Igpc2Pq1njcx/4avswUw+XqhkWy1Gl6MmM98pR1ApIOJfk/MgaTgjPE0lGphN22hmkHeZSELIU&#10;R8KNUNJSkiNI1rIu357WLOqM00FxKG1TUHPJ1RyWCes6IRGaPR84qiRIxTPtJY61hvSTDl9ae4Rj&#10;vTUkklynMSREgvX+wVZGI2JHJ0RMCkJgHIRgSROF0hIRBOEhDfdj29q/mCT6hJQK7x3Oe2wjjnHe&#10;Y5wl8VA6z/50l3f3tnhvvMFuPeV/3LkO5UYE0bJeXL25GnzN6VaXORkbZsob8z0IhovtAW/YIs71&#10;yLhfD4FDUvGjuv7IcssbSt+o4mSkxL5cThqbLhlvd3Ngwa0eSF6/Od1v9AEaRMZVE2AiOXlnzvmt&#10;PZZuTwnX78J4SibVgyRWRCBYTygjdmEViGFKemqF6bll3Mkj/FGvwy8ePQGm5lvWxO5BwZOtBV6z&#10;hmu2BGd4ttWjq1p8txgzFIozaRsFfK+a8Z6rWU1znkk7bLhIb5IYHtEZqdDMnGM7GJ5JO6zojImH&#10;vzUxLOOr2QJ/WU7oMOaQhM93h1wvC16e73LZC76cpny2O+Ct2Zg/LGYA/KPFY/yr1pAzC2uc7K2Q&#10;qZSFrBO19N6hdCQNPSBU0QTxSNAyrh2ddYQQix8i61KKgA8e73lY9B/HRyv5jRAC3seoJOsshfMY&#10;H6isofIWh+PSzl1e2niX/3X/QwiOp7NOVLiZXRCeM3rIVeciSQYBdCK11c8ad53A5gGwJaLZZFco&#10;psLzo7qIjtk6ixRbV8TZXUqeSbu8dsCuSzoRD/AyHgBpF5IFntYZr9fbjfXVAug2g50ZJ+/vc+7K&#10;PXj7Csl4Sh5S7GhCMCWy14YQ8C4Qaoe1NvrAL3YJxxYpzx/izvFjfKdjYdCDoLjkqthZhCqCbdKz&#10;YZpgCx9b+N0AN0zFdrnDrSQnFQlvOEtdTyDUbKV97ljL26bhEgTLng+87QrqYMFZjNJcNYarrgJb&#10;81iWs+9q8AU1HSbAjil515R86D3nVZtMKsbWMPaCX24vcbY14GvHnuBEd5U8yWkneQRohUIQSGIk&#10;L877GBQiBcE1OgnnSbIEa93/770iiF4IPliEVHFN+RC9/3g91rkXpeC3D1B6F6CuLPv1nFvFhEk1&#10;5YPpNq/t3eTf7d6MibGCxsJZQZg067I63sDI6D/n08aiagpK8GjrMJfL/TjLmzG0lwHB8bTLh/WE&#10;o0mb207GYjIlyMCz7UO8Mt+Lc3sIfKa9zIYP3CqbwEvhON1a45ppHGusg3zIz+4K9J0NBpsT2pdv&#10;wdXbqOkciUeqCA6KEAgWXGUJqcS3JW6lgz53hPT8Ua4MFvhux0OnA2nGP2wt8ofz/YiQOwtZK7IB&#10;q13IBlCOGLYG7Nb2ozw/naBUB1eOABvTcWQn8gdoVopZr1kzMUo8ZwAAIABJREFUxvTPTyUZP6mK&#10;+LGruZDn7IeMYxKK4KlDzefaQ/79ZK+x6rZ8prVELlvMfMXnOkMe7R3ic8unWesOWc37tJJWFD8p&#10;GS0/DxSQIcTbOzgCYJxDBNF4GXhCiNsa0RCzrLUIQCkVvQy9Y7uYPETvP25P8P5FtESKuFvfL2fs&#10;zmfcnu3xxxvv8MPJPX5YjpssNd8AAFl852gZAyrIwDY9oexwUfd4wzd2VHoIZsplG40co2lFGldT&#10;wTDSkSxz21Uxy97NGp94Ewvel5DFP//H1Sh2AaI5WMyUaw3ifU72qeeO525MSV95H3Nng06vj9sa&#10;U01naC0ioUR4gg3YyuMlmKWU9PiA4swC9dkzfDhc5s2eBlFBKEFJzqqceWgstHTaeAo0Lr8q56xM&#10;uCIzdm20ukYd8AYsTjS4hm5FjoBrVm0yjyu44HngqSfyGH/lXSMGklEgZBz3rOWC0hzRHcYuRoYt&#10;q4xtkbOadHmqvcyhvM8zK8c51V1hOe+RpC0kHhCxcENASPEAnPUhSmaDj7e5FFEhCaFRSRJBvSAa&#10;uy4Vx0Fn2TMF28WYW9P7D9v7j9NjrH3BC/k8Dm7N9riyu8mN2RbvjTe5XY35fyb3oNqJb8DWgGd0&#10;wmu22RfrlEd1h8u+sdDCci5b530Hb5Q78Y2btOjLPmO33dxmPgZXBh/39SgWpWakDkg2MRrrudYS&#10;L892mhw8zz9pH+f3JjsNONeGpM1J3edGMYZin3NjwXMbe9gbW9hbW5S3NkiswfZneOfQ3RxhHaIy&#10;2NoStMAvpXBigHlsjf3Tx/mLjoThckNsqeOIknZAt7lSj7niBZgxWXvYJM5O4yGg2hzWOVfErPEI&#10;THi8tUAZNFfnGxAcp7IBfZnzhinjQZK244ERfKMH0BDgpi2bv980ttlJ5NNbA0lGXyZse8ebtuJr&#10;nSHP9VdRqsXJ7jIXl47RUy3aaYt2mqNFLHfnAkJEivRBFgCemALkA7U1BO9JkzTO8C5grUVrTZro&#10;KIt28bCvhWO3mHFvtsud+S5bxYi7xfbD9v7j9OxVxbf35rPnb+xt81cb7/GHo5sUGK4X+zHogQZE&#10;k2lsWSHexGk33uLeRkBNyyZ1tRXndd2wzA5CH/wcsuUYFiFzcFM+213jR2WzPw81z3WWeLkswexH&#10;UA4HpPFASdtNrlvSdAMOSgX3d/hHN8Z07uwTbtyF6QwZJ22CMxFwSlNCbXGTGc5ZbDcleXSZ+sIh&#10;vntkkY3lBVrDYxT1tLGsNtBaaV5fGYszkTyqB1ye3ouv0UelHyJGcz+WtHi32OFc3uP92jSEJhFb&#10;etVEfYUAoWZZpWzbusE1PCtpj/sHdGJxIBwyjZDIN3kBxFelMr7W6vK5heN8eniEcwtrJElOWyUs&#10;5D0EIUYKqnibHwCzB/+1PuI2UkS/QecsUiqU4EFLj4wdWkz1lVTOU5qYDnRtvMH16X1uznaY2Lhh&#10;uVPNHrb3H5fnh/euvnBjuvf823t3+Yut67xS78QWPtGN6EV8lKkuG9660M0budXIXF1zM7ViOxvq&#10;+EN2m8Ta/SaGOo9valfGDoBASyRROhscBMnLdRE/9yAbz/89uoCZAQlnxSKz7Qm9zW0O7U9ZuzVF&#10;v3GVECzKe6S3UbOepsgsQ1QGMy6wwSIXEji2ij+/zqVHDvHqoBXndSUoDhxr0+jTf0Rm3PHRBTd+&#10;HQnLUnNZtziStmPYxQNX4MCaSnhXd8lFGr8/B2QbmTVbhjkoxZrOWRSKbdHQg2XCCZVy35YgJc8m&#10;HbRQ/NDOHnyf0Blozc/oNs/1Vnl+9TRPL51ksd2jK3NQCudi8IdSonEpinRdKeKK1TYjUPDRv0AI&#10;IrlGKrRUEdwLARc8Oih0koD3jKs5N6Y7XNnf5NZslw/nmxSuRAvB2EZ3oy1TPmzvPy7P//bB9178&#10;P0b3IqjmK57rrvDyvG7cYuFiay3KUedbsRCzNqlIqatJzKqTOra/tmpWZCmHsgU262lEsq2PPHPV&#10;ijeo3WscZxeg2Oc7043YvreGYByU+xHhVylfzBf57ugWEEU4h+UqbFuObtxiePUu6b1tdFmgncIU&#10;BTJXCByq28IbTyhrvKmpncN1FerkMt0nT7N9+gjf7CjoJhzO25zSXX5Q7MW2XHm+1lnnj+Y73LFz&#10;sCVPtIe8bQNU+/wgCBDwtd4yH1SGv57cAtUGbOMjIHij2Gvy7bKIe5iqoc4GDqmMDWvYCAUIeD7r&#10;ctU5XnemOSR0lMsGF3+PSng27/Pp9pALvUM8NTzK0c4SK60+Hd1CaYmzHuEdSkW9u3MWKxxaJkgZ&#10;161FHeXDLZ2QaIUFEhHXcRANT1yI7X0qo3hqr5hye7bLldEmb+19yBuTLQpv6SvBoSQjk4oNb0mF&#10;ZC1JHrb3H4dH/Ol/d5Jqch1fxNssmEZhNmra7+Ym8r6Jc0rjDS7ivjzKYN1H7b2K8yFCNV1CAq4B&#10;vayLoJhM4+cnXSh3ml+rYlacncc/MzSZ72kXij0enXa4PN3jH29UqEu3kXsj1GhKElcMCJ0QgkXq&#10;BD+ZEqTCVjZ2H4sJxaEeybkjbD96jPeGi9xtJ/HrE7qhBOuIoCsdD79k2JhstpvcvY/iuZ5tD3jF&#10;GP7jdp/Xa8u1aqfR/RcRpLPz+BqFjKOQzEFplqWOGnZEwznIHowqSqR8OW3zjim500RgfSrt0ZcJ&#10;FzuLPL96hrMLR1jKewyyNkomKBktwqUQUZDXWIY3sCyWgEZiG/fhyhmkEKRKI0Q0IFVSoGTUTRBc&#10;1CYhmJk5t6e7vL59i0vjDTarESFUzJwhlZKAoKcSWlJytxox0G0cD1V2HxM2zvgbAKR5LOS6jm96&#10;EXg2X+CV+X6jRmv06iLhQUCEyOnqjOlBIoywnE0WuWKK+GZX+UfRzba56dKUM7rP1WLjI195mcZd&#10;vY2a9Rday9xzkvd3N/n01oyzd+a0r97gM65GbI1wW/fJ8OBj9LJIE4QHXzvs1FDNS0JLoZfb6OMr&#10;uPPrvHFowNXhALp5437rYjadbaK3khboNhd1zhvVNH5tskHnvYsHRNoCqRjIDC0FN0zNtXIaDwZf&#10;R5rxQTxWkzBLKCJhSKYkQjdWXc2vH6RqNMj5yHvmJDye5Dzb6vGzSyc5NzjMoXzAandAV7WwwcdU&#10;n+ZCDQ2XRiuFDeBMdKnVOo5jPjT5fxJaMn2wogt/b0Xn/UFOoOfebMT10TabxS7v7N/mlUl0LzqR&#10;aha1Jt7/kk1TYXzNatrFI/mgHLPvH8Za/fTf8r//mye/2Fm+/t2qjKCcSCAYemnOpGwKwRmOpW1u&#10;ORHz15Tk8XzAJAQ+nO/GN7poEmDqvXh7Af20yzikEfH3Jr7Jk15DWml2+kkHilHECWwZOww95Px+&#10;yZkdT3XjMmv3He72Ln5jg6yVEKyLjj3ONRemQCpNPasxbk7opqjlPhxfZHJqyPW1AYOVdb6XZY2f&#10;Xg0q5cm0z1umiMUtar7UXeelusEZzJyv9Nf5q7qIGIKrIenwjzvL/IfJRtP5OH65vcyfVHOo9kE4&#10;1tM2X2yv8X+P70dEn7i1+FK2wkvVvLHrgmfTnFfqJt5awGfTDj+ygSNS8yu9VT4/PM6Tw6Os95ZZ&#10;yDoPnIWFACGa/DjxURuvJNTOY30gPVA74sE5siSNv+fAC4GYK3CwlqtsYGZm3JnucWOyy/XpFu+M&#10;N7lT71O6kvU0ofKQS0EiBHfrguUkx3iHwyFImHnLvqv4vqke3vQ//Y//+nfrSWyj3QxUPwY0+KRB&#10;0qPZ5a1qGm8tGfXq75iqCa8sPgLqXOMsIwA0YxomXZqDS+Ln4zmf9bhkKjANqh1CROhFl3zX8ZV7&#10;G8ir12jvONi6TzAGaTyJ9EhjsVUBrRypFNQeM6sow5RktUvv9CmKU4fYPjrkdr+FXljgdp5wn8AX&#10;dUZXthl7x/dNyVvOcUInDJNFXjMzXqriimxd59wl0BM0kdsKkfU5LSV3bZS5PqtbvGJL/qYaNTM3&#10;tHWPuyFwrYoZeU+1Btzxhh0feM/OgYpnszY1AiVk4wMACMnTnVX+WfcQ63mfp1ZOsJovMMg6zZ4c&#10;ZLMBsA0op+SB8tHjGp2AdfFWD0I24JuLtmVSYWxNolRjQR6jvBGC3XLOlf0tLu/f4ep0i0uzXZyv&#10;+Uk1Q4aSc2mLvtKUAibOUBKY+cByw+AzXjBzlkUtWUt6BPRDIO+n+Xnqz39rgDMvxndV1lhby8Y9&#10;hmY9l0VTSGIkE0knzq6uamZS0ayRGrMG1Y5zuqkf6Mafywe8bC34CbiCVpIzUJp92wJaUIz58kyR&#10;3J2gb9wmu7VJMpqTFBXCeYS0SJXhTEAogVKaUDmqeYFPJWqYkawPSZ45RX32NG+0U95KLSjNP+st&#10;sWgDL1U7XCBlNekxrsr4eoATKqGrMl4zTaClyrmgO9y1Fd+c78TXrjI6IuGqmXHVR1vtgcqhnFP4&#10;UcyWzxfZ8oJ5tcdbQoKAo0mbN4sp1FM2ZGz9c6FigGYIIDX/oDXkqfaQFw5d4Knl43R0Si/rPriZ&#10;nWs6ZRHHKe8je9ATpa0gqawhFQmp1pEW27jiJrEt4KDXFkKQaoU8KPbRJldGO1wa3+LH43uY4Lhn&#10;55zUGRLHMa1Y0hkT55i5aMcVgJrA3bqiCoEqCCo8Q51ReM+CFA/b+5/q1v6b/+obiOy3PtMect1Z&#10;tutxBM9EwZc7h/nW6E5T/O2IvDv7IOop/ryG4n5sYVUai90dDJmWs1mfK9bG297H4kF3Yjs993xl&#10;q2R5VFHc3yHfn8HmCMYjtPMkPsE3xaEyTZJ0KHd2CD5gaoNYbGEXE9z6gPTEOpw+yu90NOQW0pzH&#10;0wXeqZskHh9Aa55NurxSF5EfkHb4udYSf1tOHqzDzqQdrtbzBsibsZz12TbN/O086Jwvt5b4VrlP&#10;T6VMyjF53qEMaTwAbWTt/Vpvnd+fjyIgaiL55rRuc60cx4NUaP7l4hFOtpd5dukEJ3vLrOR9Up2R&#10;Ko1WCmPj16RkHJ2MMXF+FwHd+BAa70l1gneWJImzuhLygWai+VdGChlFQ8GwPZ9xa7bLO3t3+d7O&#10;Te6bKUfSlNfnu4yD5wNb8HNpmyAUGZ4FlTDQKbfqkpGrmAVIBaRCkCIJQnLFFjyhU/Z9YKjkw/b+&#10;p3eW/68GKPV1dJv7PrDtXcP6SqEu+VY1jS42UsfbvjFsiIq2ELntoR1/TekGjXeNI0wPQsIRpSKg&#10;h4B0ACLl8/sOe32bo/tz0g82Ebtj2vMKVVdR4VYbQOB1jWplqCAoJ3NqW+FMRbLcQS/2mT66yOjM&#10;cS4NetxtJ3QHSzDfBK05nfT4wMvYdvuDHXrKK7WJ5B4ZPetfNVWc1xtl31VTNd72AoJj28UI6aW8&#10;xQ4GvOdb8z0IFRMZ3XVL3xCQZBW/Fw7erBqcQMe8+mWZcM1Z0Bm/0TvCE/01fmH9PEutAYNWl7bK&#10;wXtsg+n54BFKIYJ/kLUXhECEgLEWIwVKxMw/rSRCJkgRiTgoPhoHhKAwBh8sG8Wc17Zv8sbuLd6f&#10;7+NCwYYpecvO+BU15Mm8RR08VVHzri25mHQ4nrW5Zww71QwXPH2VMLE1296QolhTKWs6hWBYUJIP&#10;neFmXT9s739qH6Vf/Oe9tYXXyhnvmzErusNplSJFxsv1KN4U2RKf1hmvmoYOqnMOScWqTHnLieYQ&#10;SDmT9mLB1GOQnp9JEn5oHJtegNB8JXRZ3rDs3r1Bd2sf+f4tcmOgtITJNBpnVlVk8ikV21frceOS&#10;WkoMFjXMaK8fZXpujd3Dy3x7mPHplePclQHKbaaugETwDzqHedlYqnoEUvFCZ43XjGdkiljQWZ+j&#10;MuF2PWdmdqPVtGpHroHdh6TD59N+DLSs9wHFUPTYEcSYKqlAJXxWt/hRvhhXdC5AqlhXKXfrKVer&#10;ffAFiVrGBE9XZvx8PuBzg8O8cPgxVjqLrORdUpVGZD14tFbIANZaVAhRq0SgtnEuVw1rLliDd4E8&#10;V4igHmTdIQRKSqIWRuIIzOqK29Ndro7u8N5om7/Z/ZDrZswHruI3ugOOJop9D7t2xoVWj1xqLtiS&#10;PWfIJAyTlG1rGAdDRyoGShKCZMsp7vqA8oauU6wnCcOkxZqbc9mVD9v7n9bnZ//yv7nRlcmJvyjH&#10;vJAqOmqBP5nvNBJR+PX+Or8zm8XVXZjzqdYKBSnvFTsgFV9oLZAIzbcnW03xB0jacZdPDpXjq7NA&#10;f1LSv7lDfX2TcrxLUteocYlyFhlinFPS7+Em07hecuALixEW11Fka0MWHz3CaH3A3dU+f9Xv8MLw&#10;ELs43vRxLj8pBad0zkvVgcKv5OfzIXte4PG86SyPSEFHCO56x4Zt6L4qj1eji2PActJiOyieUDlv&#10;lyNIJKAbEwwJOufXe0v8zmyfU1LTFhnvuDmZEFTONso4z5M6461yyj/sH+NCZ5HHe4d5bHiU9c4i&#10;y60FEp1grIu5HELgXMz0Q0iUACUFhTU470mEJtEKd2Af6KPDMELERkxIHkSNxT6B7WLG5f0NdssR&#10;98spf7F1id+d3Wco4Ne6C9wzNWPnKIPjQpbT0zlTZ6h8YMvOOJv32DGWIjj2neOpVs7MeapgGVnD&#10;PecZqhQfYgLuokrpqZQtW2ODe9je/zQ+v/zX/+2L36/LE4QpSM2el3zXzpq9tAPdZt+ayJwLFaiM&#10;t5zB0GS7B6hCXBeBjTOv6PLVfIXy9n32t7ZYH5es3LqPHs+ptkf4yYycgDAGJQXywZsUsBZvAm5a&#10;4ZOAX2mRHTvE/NiA6YkVOHaaP5Oe7VZCriRrecK4jnv/E7rFGZ2zoNJGpx94ROesJhl3yoL3quhK&#10;M9QdEqFxzj7oUBBJBOqaQM7tIMAW7IsAScLndMbf2ciJR0a+QR0UAyGogue6GXE+zTFBc7UpvGd0&#10;i18cHOHXdZuLwxOcG6wxyLr0k07krx+EgwgerNyECBwE+ToRRS7eReAu0QqtVPOxJFUKKfj/2HuT&#10;J82u88zvd6Z77zd/OWdV1gRUFYDCQIAkCA7gAIIURdKSqYGSbSnCUnR0e9ULhiPaYYc2DDs6eumd&#10;d/ZGHWq1bUnBZouiJEqkRIJNkCBIYawJNWVVVs6Z33SnM3lxP4D+B0RyUe86K6oqM8933vO+z/N7&#10;sM5joyfVghBgXFfsFRNuT3YYVRN+cHCL/eoYJQR/mx8ANYdhTj6Kgjx6qugpY2RFKo5dEziy7SwP&#10;R48UzbDuIAaeiCldpUgjlAG8LzltDD5K8uA48oEDP8XFwLJ+EHbxS1lXbPVV6hJUYEnpJnE1CjBt&#10;PpC0ebXO+dtqAlLwQmuN79gaWx+DafGB1gIWzSv1pLnVTZuzepXe3QmtN99h8eY9Tu4ekdgAx2N8&#10;WaJqi/K+OVsIhIugG0x2OSqpDmdYGUlOd4nnF9g5tUTr4fPUwyG7LYHK2uyXYz6RtvluNeNPJ1so&#10;1eJ3uqtMPHwz32+eI97y2e46l13NnxzfBSnZMB3uxdhQdoTkok440i2cnTXbBN3iWd3hlXrcDCpF&#10;4KOtHn+Rj3i5nkKMfLi1xmaArXrEn+UjCDXPt1fYqnepY+BGXYI2/JulhzjdWuRDq+fY6C4z0C26&#10;aRspmzbchYB3AaUaIU2IULmaGCJGKaIQzGqLJNAyCUI2t7nzHi2bD0nnHSEGbABHwFnL3ekhL23f&#10;5F6+z63iiAUV+eH0ADXfuHRF5FdbS7xVTfFRcMvVPJVkOGDP1ZxMIhLIpGYUYeQcLal5f6vP7brg&#10;2Ds6UqOEYBoEb3pLr5qyrjVDnRFpQB83vGOV7MGh/6Ub4H3tf/rDL/dWz74TFNgjDrzlibTDm77J&#10;a3u1BvB81PT5blXyHVvOZbHNzfiqr+e7+ISFynFpf8aZ3UPijW3E/iGmqBHjCTIGorXgPdJ5opRz&#10;rBJEH6kOZlgccrGFXB8SlrrsP7rAztkT/LQ9hF6PL7R7PGMS9m3jvX/J5uAmfKTdp4qGq9WUWVSg&#10;JItCcxgs93zB3RCaoWSM3Is0gzbV2FWvzeWtaMXHdJfdAK/YEiMVv5IO+H5dUkeF857HTYoXhrsh&#10;sBUCn2x16aoO35hZ9nyEKFmQGb/dG/DsYJ3PnHyck50lhlmblmljvScicL5xtKm5ISfGiPWuYQz6&#10;Bi0uEATRmGKMVE2+QIxzwjBIIoWzWO+oYyR3NTv5mCvH93h7dJc/P9rkhIQywoIKvGRzXjCatpQI&#10;Aofe0peK9bTNeWvZcxXHIbChJUpINuuC7eDZCpY8WLZdyYJqsaA0Q2XYsSWz4CligOD5gfN8SfeY&#10;hYARkUWd0JGGJf0AjPlLWO4PyxhYFYHd6CAazpoOqQy8avfnCrGkEY/YSdO+J20+nfZ5y0V2qhym&#10;NV+6PWJwcws7maKPcsTRBKqyMZpZC0YjfJMHL4xGBgi5oywqaiMx6y3UuQHZxbO8vp6xuLTG36Sw&#10;1O/ylOpgBEih2bKWO66GCJ9NEvZUj3NJjzcry+uzLdA9PtkacsK0+Y/O8ratQUg+n/X5ZlUAnqE2&#10;rEnDFT9HbMXAKWGYRcl126jkrE5AKE5LQxkCCMMxjRgnk4qPmTbn0ozbdQOY0ELyOwtn+ezSGZ5c&#10;OM2p7jJL7QGdJMW6gJybWEJo3uvOe6QxRNEARhsN/LzdF+9mxUFbG+T8z0khkHPX29TVOB/JbcW1&#10;8S6vHd7j6mSb12f3iQQu2wlGJ1wNjueF4ZIylAjGruYpo8mk4LaLHNQVUnhWtEa6JpJ66j1awKMm&#10;oU2gjoFxiKSipqVTIqLhBwKX0h4XkjbT4FkxGUYoQrRMvGUoI1KaB4f+l6l+9Vv/7gVU9qlDV2IJ&#10;PNNapC8136hy+kLzQmeZdZPwp7MR36lGICMPpSssy4x85Hhqd8LT2/dZmzjCO/exd3cwRiLLeh7I&#10;ML+1hEC3UoSUuInDFmVz6/UV4syQ9voynUdP887pBTZ7fd6SI/7b1dPIouTA54zJ+Y32IrOg+dvZ&#10;YaMUNJr1pMdhqfjT2WEjEDJdVnSXf6xK3hc8CM9nswHfqiu+mY9BpXwubTPynpdtCaHmiaRNRPFW&#10;NeZumM61Ay3wBd8oRjypDYu6ace3qhxizfs7K8yi5PtFRSIM/+PKw7xvcJZHFzY4112in3bIdIYP&#10;TSaclI223fpGSKOknMd6NR71REq0bBR5DY6qefY01OGmE2hWbs37fVTX3J+NuDXZ435+yOvH9/nr&#10;8X3echM+oCUXki7UgsNgqXyNMAlrSjEJljve87BpMdAJO2XNnqvYsjUv9hdZ9oHbVc6eLTmZtOkq&#10;wzQ02fPrWrBhmidAFTypkLS0IpOKNFFkPlIHjxOWEJuYayMzdnemDw79L1O1hP4qQnHKpPzYB6Yx&#10;kEbHJ4xmFARDpRnqFo+oGad1n7+jzWN7lmzrNun9fVozR7y/hzqeYGclGk+m21RVY1017RSVZITK&#10;YY8L6tI27tiNFnKtgzi9THn+FOPFJQ6HA/7alDxt2mA1t+qSECzPJS0OgudWXXAUaFJldRt8yU+K&#10;Ka9XY1aM4axKeZWAEs1aUM/DIe75ko7wzGQzyf67aoJH8IxOuB/gTVf+DOhhMhal5nAek/UR02VN&#10;ZxTvxmbpFLxmy8NHWl0utpd4dHCCZ5c2WEyH9FsdEpnMjSoNS846Tx3mb/D4LnyimciHON+3I0jn&#10;WDDv43ua+hgbKS0xkCUJhXe8dXiPzekho3rKDw5u853pDpfdjOe04YtZhwPv2HMWXMH5Vp+OTCii&#10;4vs251kt+EjaYRZgr5yxLipOJgOm3nGjbNr1VERaUrJjSzbrkllwPNUakPtmbDv2nkwIMglGCO5U&#10;OWWwrJk2dfTs1hUd1aIzjST39+i/ce3Bof+lect//Y+e+YAxnzojNccBKjvjuowUKuGTrR6+trxt&#10;LW/bnDp3XBzX6Lv3GN7eQu6M0IfHmCQhTGvqw0OEiMhE4aVAaoVCQ+WxRUlZW2phSU8PUI+sMXlo&#10;wN6JRfRghWywzF+HolnxRfhge8hiZfl2cQAEnmkvcafyfLPcoy8kH08SVkyXvxhv0xeNweaT2QAp&#10;DHuhIhJ52hgeMi1etSWXfeCsFPxKa8Dfl2PGwfKIbnPWpBgn2PENyPL0XCX3ipuTbJXgbNJj13lu&#10;uBxC4IX2Is90V7nQ6fPEwinO9tbomxbDrIOSmoBogBWAtxYhIgKJ8xatGuHMu5Sa4D1SKYxSEH3T&#10;7gvVGF+8x/pmFReFJHc17xzucfloi3/ce4e75ZiBVlwpxlx2UzrC0REw9ZIdbzmnU5CK+z7wThQM&#10;RUDh6ckOSijyYHk4bbPoG2VeKgU/rXLWpKAvBVMRKIJnVadkIlCGiJEJ4PHRUaGRUeCjow6WLVfR&#10;Uy2UaHHiIKe9eQt3/S6jrQPEbPbg0P/SVMi/MlTLTL3gb2YH4I55sXeSm17xH/ImCPKFnSnJzh2S&#10;8Zj69pTlo2PkaIKcVVCVuNQQ6gDRI6RABHCTAupAXdTYFNRyh87pU7RPDBmf6vPDE202FlfpdIfc&#10;8JG+hDUveNK0+K5VbNaWb1dTnknaVNFzpci55iO/1R4w8pG/q0Z8kDYow/vaQ16qI39WTHjetPhI&#10;1mPTOr5fTXDR8RGTcdK0+fP8iFvFmFUZ+K+6y9x3gq8VI05JyZfaK1y2JVdcwY6r+VTSY6gU3y/G&#10;/GUxZeotv9lZ5ov9Uzy//BDvWzrLaqtLR7dom3SedakaUqxoIruVkFhnsc7SSlskuuk8ah+R0TeT&#10;+djAJYkeH5oPBykk3jedQe0d06rk3uyYnx7c5QeHN/nBbIfTWnPX1Zx0iqsu59NJwikz4O/zI+65&#10;Yz6YdrjU6hKj5x9sAcCFtMujacaBt9yuc1pScCrrsDO13K6mHAbPea04nbS5XI6pY8mlrM3ZVp8f&#10;TQ55tTzmUdPmTJohMBw6z7a1nDIpT3ZXWZzMkNd20Te2UHsj7NY++c4eMS9I1INYq1+K+rVv/btz&#10;jyf9PxgHwdXyoGmZ0wFRdBF5xbO3tjg1mtK+P0JtHxP/1RtmAAAgAElEQVSrAn+UY2oHtSVWNUKB&#10;Nm0iHlcLoo3YaYWLHjdQ6FNDli+cY3Z2kfL0KqNuG99Oua5qloxhQaekoWASHG3R2DtrN+M1PFQH&#10;lHqNKyHwtj8GEmahy33vwFVUuoFCbNb1HOIBLSG4Vde86T0Q6AlJHiOz0GjUn9YJC1KhRcKxb0Cd&#10;j5geQgjGMdCRkhaQCY1Ecc8HzmvFv145wwtrlzg7OMFyq08/aaOlwb0rvlG8FwCitEIKSWlrpBAY&#10;1YQ7Ssx8PdkcdClotgdNQz/PA5QQPTNXM7E592dH88N+h/883WEv1qzgUK5h6z+TDvmIbFHHyCwE&#10;LpkOH8p6FME3sl0h+K3WAIegpxRVlCgfeK7T507luJKP+Gk944WszZA2I18y8oFzSZtTaRcjJXUM&#10;HLmaExKMcNhoSUXz7EtkSloK9NubDK9co9zaw24f4mY5blahpcdkCdH5B4f+l6HWk85X7znHKzaH&#10;WHDRrHFupEjfusOH9keoq7dIpk3cspzWiOCIZd0AKgSgmylzrBzlpKAYTZEdgzzVgbNDyo0hfn2Z&#10;1rlH+aFWXE4sKMUXWx1WK8HLtuKJWHAr1CwKwyxYNl0OIvCIztiRKZdtDjHwTJJhMfx1NeZJlXAh&#10;7fFokvFGecCPqgnIyOfTLkUQvFwek5oWj+iURZ3yg9kh14PlvGrxgVaXa9WEP57u84RO+K32Mnet&#10;5e/LA4iWj6V9CjRfn+6zkXT4l8MzfGL5IZ5bvcDJ3godnb0Xytmgohsjiw1+boppbuoQPJ5mzZZo&#10;jRSC2jm0lCTq3eFd5F3aL6IBT85szd3pEVePt9icbnNYTXllss/X8iM2ZOD32j0m3vP1csyaEAgh&#10;yaTkzXLKsnQ8lnWRKN6sDlkzGbecZUk3O/IqeK5UU/rSkMiUItbMrEXEiJGasYPv1CWnhef5do9M&#10;GbaqHC080+h4JMlQQiNEi7bK6G4fIG/uUN/f5mBzh3JzB2YzRIxIEUE1hiadpIQmBuyBDPcX+pb/&#10;y//53Id052YiFGeSAT/e3mX9zj4bN/ZQ27uovCTuHCLLmhgDQkCaZVhnEUohLdSzmqIo8ArSxTat&#10;00PiqT7Hp4aMz6zRHa5ybAyTVLPpPc8mKbed403vwE34cm8ZT4u/mNwFFC+2+wyU5i+mhzyfDXkp&#10;P+SJNGUnJux7C1Lye+0eSib88WSXNanYsTN+f3CSfyxmbM4x0V9IDYu6z/eLY7K5MeWs7vLNquJ9&#10;WvK2r3lcah5LOzjgz/IJT6iIAl6zNZDwQtbjN1Yv8Im1RzjTX6OfdtBSzckyNCtHKedrtIgDkvk7&#10;PcaGNOvmGws1d7Z5aAaMsbnlfYzv+dhzZ7kx2uX1g7vsFGN8mHB5usfbxYxbvuC5NGFxbmfdsjWn&#10;jGGgE+7WFa/WM05KeK6zRB0il8sJL9U5/2Zpg9dmU7Z9TV9Inu8vcr8qyYOjDJF7ruK59pBDV1GH&#10;ilHQCDxn0g4hRsrQ3Orn0jbb1mKjooiSh+8cE69tEbd2kftjyoP9BnRSB0JVIyRk3TZISXSBelYx&#10;Oxw9kOH+outjZuEPuzZwItcsvnWV5zbvYff30XtHJGWNKyuomltAKtHkuAWPCAIfFfksR/UUnfMn&#10;SU4v4DcWGJ9a5HCQkvQWmWUdtErQ0bIhBSd1RAuBoHn7oxQSza7LQUUuqg5KpEDDtD+XZLyUB3Ik&#10;WkhWlWZDSlJpqKMEV2CSLiAZe9j0vjGqIBioFgA3XcVpJTitMsbBgc/ZFwYbPBtpG0/ktbLx8ley&#10;zcWkTy0Cvzk8yec3LnFxcJKFtEeWpHPV21xMo3SDDJDN6gw5z2mLfp7c3XCq3lXLxTjfJiAI83e6&#10;iGCj46Au2JzscXOyx1ujba7nB0Q8QwXbtjG4PCYMQ6WpgmPmHaeMZsm0KIIlEZH3mTZ91TjsilCx&#10;YVI+RqPXT6WiGyAVAh8FbaWZ+Zq2bEJItYA6BrpKNa18oEn4EZAK6KsWLT2gt72H27zDwvGY+u07&#10;2K2D5q0uBaEoIDhMu4UyLWJZ4UtHPaup6ho5kLTet/Tgpv9F1ge+/m+Hj96Z3upeuzNQeaC6chM3&#10;HqG8g6pGRprwBy1RQgGCclpSlzW+p9FnV+ieWqJ9ZoV4cpXJco+vx5J9E3m+N+TZ7jrfn074UX3E&#10;E1rzmf5JrpczvlEc8fEk4/3tBd6par6R74Mv+O3+Gm3V5o8n2xAsC0rxhc4J/uTgZsOrkwkfaQ1x&#10;KF5xM96nUl5zR3whO8FfTXd5NG1zxVn+h+FJ7tWWvywnfFRrBIH3d1b4xmSPm6HicZXxkfaQe3XB&#10;VVtw03tOqpRf7SxyKuvz2OA0w7TLxf4qG91F2klr3oKHOVwS4pzR3/QPghibNZwNHiNVI60lNDx5&#10;0XwwvPsUyG1NEGCDY1ZX3Jsd8cO9d/jx8Sab1biJszcpm1XOLHqqGHkya1GGwL4rsdGxrlssmBaH&#10;tmbblZw2KUambNsZVYgsa8OySdixFS0Bb9cV501CPQcX7fuax7MWC6bHt8cHPJkZblY5j7cWcDFw&#10;s5oyC45V0+XR9gpHN/dp39umvrWJv3UXU5XkO0eIsgICptdGCkmsHUIpoovUR1OqUBOHht65JbJL&#10;J5meP/ngpv9F1mPf+elXsu16YN+5g3c1YTxDOQeA0s07UQSBzwOFq4gtg1xtYU6swokFwsPrtM6f&#10;ZzdNuS4qilSz75q8+pdczVo15UeugT6uqJQb5YxvzP3mfdnl0Hm+UR43hhXTYddFvlfsQ6h5Lu0z&#10;Cp5bdQkicLHVpysa9dd9X/GCyXgoHTCoYMc7EJJPdhZYKmveKo6ZhcjTKrKqU67Ygq26pCfgS1nG&#10;f6kF/9doB6TgomrzpU6fTy+e4aNrFxgkHZayHplKyJRpQh3mXPowZ33GCKoJ6MPH0Kjq5jBKJeT8&#10;wM8dbrKRyM7qikCDtjqqS+7PxuwW+7x5vMMbk22+m+9xUgYGUnLkAx3VfO35pM3VKuetckId4YQ2&#10;aJHx3aqkKqd8OmvTl5o3qpI33IgXkoShMtyxJbdtzkAKFpMOXQHv1BXXQsWX2wOUSDhyjmM34g1f&#10;8FHVYc004ZoxRgYqZSm2mb2zj73+NvL2PepZjpjl+PsHBG+RMaCTRkVInMM0c4ctZlTSITuS/sU1&#10;zJPn4PwGdwc9Jt3eg0HeL6r+xRc/NUxHh1+hCIhpkzunvEdqQQwC4QRFXlF3Fd3TfcxSl2qpg10f&#10;MjoxJC4MuZsaRoNOI2eNtsFYE1mWCfvRkwdL47IT/JOreYLIZ7I2y3oBJRSvlsfgcz6V9Vk1HV4q&#10;JkRf8mudFc6lHX44m3DVVaANl5I+e94TYonFctK0m1VYlJxQmqezIR7NHT9jFi1P64RlnVKjuOxK&#10;TilDKgR11OyWxyAj/3rxAs+vPMpGZ5lz/WWWsz5aGdRc6fauCSaEgFbvtvEB55vYZRcjSki0BkIz&#10;cdfzwxpC8xzy0TNzFSFKjqoJtyf7bE4PeO34HjM35vuzMT+tjwDJ6SRBoPmenfIpPFpo6hj5qS+5&#10;KDxDaSgD3PQFe8HyAW3eA1wWsQI3RSZDtJDc8CWP64RbzrFmGulsIuBxpeiqlJrIrWrEsk64JCMT&#10;X2GjoKfaUHiSW4dk12/TuXGD6fYRcVo0WgIJwtXo1DRCItEse9yopCoq6CvEuTb9M0N650/hzpzg&#10;9vIA0x2QS5h5++DQ/8IGeJvbvxGLYvDuD1JphfeQT2uiFIhhhj67QPLYOtlDD7G7kPLDJLDW7rLe&#10;6/P+hRMs5RP+w6zJkf9Xg3XuW8t/nh6wHz2/213kQmuRH9R3OS52OTItLnZOsWi63K2m3K4LTuuE&#10;PHb4h2oMtuRXki7Pph2mIbBnS06YlEfTFq+Ugf9UzsCV/FZvgTNJj11XIrxgRWseyrp8a7RLPjvk&#10;bj3lhbny7P+dbvOQWeALWY/H2gv870fbdH3kvxme4nMrZ/nI2uOs91bJdEIidJPyQmNgsSHgvENG&#10;8V5kU+k9KtIMMAkE3zDgU61J9DxPaj6cYw6mdCFyVFXcGu/xw72b3Jjt0VWCN2b73LEj3nSRX2/1&#10;SWXCT8oRV33FF9IWD6UdrpQV/09+DDie7Sxx39a8Y3M2XcEn0x4XswGv5GOm0fLpTp+HdUYRA9fq&#10;kkeU4fFWn++NDknLMW97y++0h0y952Y15aW64mMGlnTGHee5XkEytqzeuoW5vYXd3MMeHxF394l1&#10;jVSq+f8ahckSZJoQKks5zinLCtHT9J9ZQD22gVtbY+HsBtnyOltCYGPBwKS0EbSkfHDof2FanMn0&#10;q7ptkCrDjqZMjnMYpnSfOIE/0aI8MWB4ZoOd9SV+YjQvqwjC0ddt7hO44ByT4JvWHMGutRy4nFWj&#10;eEgZbIS71ZTj6Bp2vNTcrHJ2rSWPnpfslPerjNuumGfYed6xM5ZVQhEDVUy46mZ8sbPE27bx9SME&#10;Ew82Vig8bSkoQmTmHVWoeKq9wLpKue9zWkEwVCnrSrPjJZ9Ke/zRcofltMcnTjzGuf4K/XSAkapp&#10;32mI2QjREGNjI6yRsfG3h9gcciEVZt66Gylxc7rsu5N5FwNSquatPj3i+miHf9y9xtiO+Wk+5uV6&#10;xLPG8Eo9a4i1IfJGPQNyboaKczLDRsHI13g8zxvDtg+8U+Xs+ZozSnFS9aki7NmSi0lKIEELxdbc&#10;Yfd40kaKyJWiwXmvqw5EqEPk+3XFh43iklJEkXHPOjbeOWTp1h7ZpMTduIfIS6qdQ7q9BKIiSIlQ&#10;kqSdAgKX10wPjvHWMjy/wOIjD2NXevDICcrVFVrdJQaDZSoEvpzwsOwihMTFyIJ5YK39hdS/evTM&#10;H2rDWT+15CJQJ6DOLrL8zHnyh9a4t5hwOdW8uHCC28Lxcr4LtHm/yRhKzbeLY17zngXR7MS/mR/z&#10;tfEmKMkX24tokfIX+eGcP2c4a/rcrqd8Z3YftOGz2SIQ+YmdQCz5bLrIJCa8XO5zw+f81+1lHAl7&#10;1QGH8wCMX28vc8PWXLY5HQFntGGoJNfqip4yJELQU5pEGr47m0FoorOeai3S1V0+tPIIp3ordHSb&#10;lVYDmXwXRRVCaAQxc9a7n88ItFAIEfFzQIXRGiGahBjrA0qq5g0/z92UMTJzNXuTCTfGu/xg7yZv&#10;T+5x7HIWtGBNC4wDjeOs1jyTdPhOVXDTVTyqFS8mLbqqxc06JxWWoYQF3SatBfddQwEKNGz5m67m&#10;pp/xQjbARsmVsuDNespTScqS0dwoZ/xDnUOYkdBlXSekEkoiiezyeKWo37hLWYzoXr6HuHEXrTX1&#10;4YgQHcpbopOYVONcgncON6mwZQ3CIVZTstUByx95BPn0E+RZj00DOtEsZz0yk3JU5hy5CmUSlnWT&#10;cpu7B2EXv5D6l+dO3yp9PFv3I4sXTtF65CSbqy302RPsZQm9ToevFdMGuuhrNpTghOrzip3ND0Pg&#10;xaTP31QzVqVgNwY+qTMu+5pdX5HIjA/phDWteb0uuFY3GeufafU5CqHx3HvLZ7I+NYEbruaeqzmp&#10;4DEz4CgUGJFx1RX8Xn+d/+P4fsOe8xWfa/VRIuGvqhGfTdpct1M+3tng30925pBIw2NK8bAZcKm9&#10;yK9tPMFye5ET7WHDiZ8P2WrX+NVTnbw3ZfcRCAFBRGhNCBEtxVw5p+YfELHZzRHQSlD7yMxVjMuS&#10;42rK7eku/3R0j/3qmCvFESe1ZDFpcy0/JA+Ro2B5OGlRhEAiBD+uplwyGV2puVxPmUXHQyrlsdaA&#10;m1WJjZFEChaU5tDVHPgma25dJ4TosRGMNPSU5sjVaDyBRj3XlZJDV7JkmlzBk6LD7q17ZLe2yXYm&#10;lDc2USoSD2b40SFKKaKbK+f8vLupPKFyRA1hoGlfWGVldYA4u8poOMCcXMYOFwnSNCacGAkEzmVd&#10;AoJDm89ZAYqNrE1APJje/7zrtxcWf8MtpWeXPnCGcGHI0UOnmKyv8We+4PODPtdtTau289ilQEdl&#10;nNUJXZWyGiqeMW1aUmOEAVHxlNbUQB5g11sIDiFhNvdc74XICZNyPwZGEV71JU9LSSVbHATB3SB4&#10;SBqihq5oxC0L0jCOgeNg2azzJjJrztkfBc8k5HxQaVbnCjMb4jwhV3JJJfze8lk+vvYkK1mfM91l&#10;sjSdrxx579AqIecNecD7JrJJvPtNehfoIZtDruS70dFzfbyPVDFShshuPubaaJvro3vcmh1wbGcc&#10;2CkPZ21awgEJN4oJHelZ1gn3i4pdW+OAC2nGM0mHRApyHzijDQOVMfFNuquNnnWTUQbP1DsCgkfS&#10;HlX0JAK00DSLQYUUiqkIGKEayg2eBd2lr4dkhUfdOCC88UP6+4f44wmhcrB3iI+e6D3aSLJOm2pS&#10;4CqLzx3Re3wCbtUwfN8Gy+dOMz1/hmmnRdlKWGgvEIzAhvAeo+9Uq8vEWaoQKIOjpwxRaa4WI7Rw&#10;GNl60N7/vGvxM499pT67RO+Jh5ArS/yfdgpJgGBY1C1WguDHxQGEwFNph45s8/1iF21KXIS21Nyx&#10;FVLUDAmcSFq8XIy55koQks+2l6mj5B9nzUrsrOnwYmfI68WUV4oDkIJHW0sUQfD1cgbec6nV48NJ&#10;m+v1DB8dQ91mWWpue8t0Ho75+bSDFoa7rqIjBOsmY8m0eb2qqcj5fDrg11cucLa3yvnhCU53V0i0&#10;QaHnRpZm4h5DExOl5lr3EByR0Hja5xDKEAMqhmblppr2P0SwsbG5xuC4PTng8vEWrx7cZGQLjlzJ&#10;9/J91qRiEktOJ4I6RnbtjC1X80hi0EIxDpaHjWYaGldawJF7iwJaKqElDSNfUoSKoVIMtKKoLZls&#10;/h2JiBhhmPiCSXScSvoNscaXTHzFQ2nGSrLA7apmdlQxvHkX9eZV3M6E6fYOsrYIEQgo8BapJUJp&#10;Yoj42jfUHuuIrcDg1ID+E2cZrw2Q50+zuH4OEkMhIkmwLLY6uAjdEJFCcljPkEBPp1QhkAeLjR4j&#10;FG2pOHAeIx7QcH+u9bn/7ddeWDl99tvtpTXKzCBMyh+Pt/hI2uIdH3hMJ7xiC543KW86T08E1lTK&#10;2JecMSm3XKCMgQ0leTQb8k41xcbAP9QzXkzaeCRFBInARstDSYsqgo+CY59zLsmIKGbBM/KOkyal&#10;ipE/z8dNF9Ie0pYJ/6U4oi08sxD4cGuRP5nu8uGkTRUj78t6BASXqxktkSBFwu+tX+Th3gaXlk4x&#10;SHuk2iCinItiBD7MKbGiGaqH2MQ/+Rgxsgl7iI2Tt6HRiObrmYMrSm9xocljvz874vWDe/zo4Cpa&#10;eCbOMnI5Y295p57ymd4yN8sjfIQdH3mxv4SP8JPZPokwpCLy/HCDzbLgneIQI+Dp7pBjZ7leTFjU&#10;CX1l2Mi6bFc5U++wCNZMiyo4DmxBQHIiaWGjw0fJvitZUAobJR3dJrk5pnjlddTxERzP8PuHuHGB&#10;qEpEjAgjUPMMwuA9OkmpJjllWZL2U4bnFuk+dRJ7bhVOX2QwWIRWglIpO9WM5SRlYFJy79irSgKe&#10;U1mvwWwLyXFdcmxLXIzvHfrpHKPWUfpBe//zrB8/fuGrT3SGeCE5pyU+NvTaBZWyV4+oYk0RI33V&#10;5zyeWSgZSIUmJZMZCTMyIZhGycR7qhjQCJ7UHTyCTCjyUNGRiiXTAQJ37Yyf+MD7laIlU6YhIGiQ&#10;UkY00/ePmpSIRwvJ2Hv6QrKkJFJBpgwgOaFTdlzFNHiKIFlUGR8fnuXZ5Yd5evkcg7RHSyfvUXSt&#10;a9phiSQwN8JI1bTu88Ze0EQwz5dt8/js2AA58eTWEvEclzP2y5z7s32+t3eZg3rGVj1mWUtS2WLq&#10;K9aNYc81Hwxl8HSUphcdM28pQ0TT7OxHMbBV5ky8JZGCe7ZmuZxRRMkkRIxvvj97dc3ERyLzEIsY&#10;qCIch0AealIpSaNAa0lHtYhC0bp9hLr2Dvb6Hfytu8SyIDqLSTQmM7jg8NY18N4YcDZQFBWiLFEt&#10;xYlnz5GcWiR9eJ3swnlGrT43g+eUUUSbsyQ1h7b5u3Nf4yKN0UdIUiWYuUgUAS0CbSUbsg+RTGqm&#10;3lB5Sx4euOx+bvW7f/9vn3m6t/CpTZdz3VuW9RJn0iGoZK4Tczxremhh2PM1N13NM0nDff+BPeR5&#10;obgbah7TLf6hyknmh/Ri1iOUU4pgGRjF+9MBUx+4WuV4LCsq4b/PWky8441yTB4FH+8MOQHcKKf8&#10;qJ7xsbTDUHe4UdXc8zMumYQTSY/XihGJzUEIWqrF46ZPRyku9Te4ONjgbH+N9fYibZMhRZOxXoea&#10;RCcoJfHOUziP0YpENr9qpW/CIRL9s1897wNKaXz0FHVFHSNFqNmcHLJbHHFvdsyPjze5Wx1x5As+&#10;2O6wqDXfLkasygnvz3qAoI6SrXpKR2keyha4W42Y+YoD5ziVdqhC4Go143p5RE8qzmc9flLt8Wo5&#10;4YzOOGEyUmmQhGbqLQRD3eJGOaasp9RR0JUKomPqa5ayZZL7Jeb6DeR0gr22RbW1h5hNkVVNtK5J&#10;xnGOpN8jBAhujixTDtkz9C526J1Zpr28THzsHGK4wDiRiP4iXdmiXxzh4s/8/Vo0H15GSE5kPVJl&#10;qH2NDbBfz1gwGR2dEanZqQo2qykLWnOhPaCrO/gqf3Dof151uy6+shssTycZZ0PG9bpiqEp+IxvS&#10;VYanTB8H1KHmTJJyzRUEBGWwfKm9iBEdfmorjFC8mLZ4vL3AZpVThxqB48lWHyNTCl9zs54RCWzo&#10;NjZG8uBIZeRS2uHtKudyMWZBGTaSjEgz8LleTXkk7fJh0+FOmXOtnBKILOkO/123zYX2Mp8+cYmB&#10;brHaXmSpPSBRCUo2uW4ON2/N5XsqOiUk4BFCvAepEKFJT4f5qi2CEM2QzhGoYuTu7Iit2SF3pzu8&#10;Ntpkq5pyoz5iXSnOJW3KENixFR/PurSk4Mg7ptahhOBc2uHQVezZmjt1wcd7C3RVyrZ1HLma0ybh&#10;dNrlXl1ypyq4G2qeS3toaZh6zyw4BqrJeZ/4yGY1ZewrTicJLSRd1WYlGSLu3MeMb2FfvU1x9SrK&#10;V1BYyAt8Xc8HkYIoBDavcKUD52kN2+QZiI02CxdOsvT4RY6XlijShLLVJUsSRIy8NTtGMWLJpLgY&#10;uV9bRv4IHwOJbBGFYGIrjm2FkZqZs9wuJhzbmrW0Syqb+UcRPLOqYKAUi0kfAQ8O/c+jPvTXXz03&#10;kPEPGv90izoEtJhRhJpT6QBBJMQxREEdA21peMq0qYJDIjHC4KNjTTROsXdb49580LQe26wmPTar&#10;KTZ4LqRdXAwMdcataoKNgb5K6euUrC6Axs7Z0ympUGy6Ei00PkZulpavFVOe0YoPtlf48OIFLg7W&#10;WcoGnBusk0qNFBqtBCE2ayUff2ZqidHjvMO7gE402uj32HIaSaokILG+AV3Y0KyZKlfzk4O7XBlt&#10;cWO6w5EdA4Fb9YzX7ZRUwKV0gTw4Rq4xmXRVypGz/Kg6YjtEPpMucq2cUQXHeiIIRFyEPDiqYJlE&#10;TysqBibjjXzCqUTx660+51oD7lYVLRnoKoOLAiUSFBWJcAyVYS1dwR4U+Ku30Xf3qe9tkeclbucY&#10;WRbEYME6VJIglMbXFucDUmnSTgt6KdZ48tM9Buc3qDcWqVbXGC+ts0tgNW0zsxU9qTmuS4yIuOiJ&#10;UZOohFQKOrJxVgoBM2cpRZNNIL3j2Fb0tcRGz8SVlCIy9ZZ1kxEx2BgwMtJVD6Kqfy5VheKrFzor&#10;bNmavy3GHPuKL3eHLOqEm+UEgeNNn/Mv2mvcrev32vCPdRbxUfBX022eS/tcSDLOpX3+bnIfUxyy&#10;ZtoMTJdr5QHfH28zjTUfbC8y9pH/ON0FETgn4el0mZeLgh2/yxml+FB7hT1bcb2cct/XrCvDsm7z&#10;w3LKisr4o5XHeG75LCc7K6y0F1lq9TEojNLvmVmIEe+bW1xLAVJReUtZW9pJijbqZ6hoqTG6iWJ2&#10;wROCI3c11gWigGujbd46usXLh7dRNO/4HxVbKCRPpX2WVIv/VE459jU+Wp7pLHK1KHi1GLEbKj6R&#10;9XBRIUXCn49v8KudZU6nXY5dxW6dc+wFayZl1WR8Lz/CTA/RInK+NeStPOefZmMEko0kxQjBlXLM&#10;sqtZ1JqT6RKv7Ryw+09vo9+5i7++SXacI2Oknk6hLkm7XawFX9YIBL7yWGvRCykuMfQeWsKfH+KW&#10;utjFRQanL1Bmbd6spyziiNETieTeMXEFLnrWkx6JNNwtJ5wxghNJwsC0uFNM2K8K6ijoaYP1lmNX&#10;sm1zHko7zELk9uyYW27GNVtwSnexwO/2l+iZFkWoHhz6f+76tW/9r+emMf7BLHgOnOfFrEsmB0Qi&#10;0+C5Zkd8urPE6brNsXPs+poTSvPDuuREOUKLFutSoUXkVj3DCMmCFKzoFBsjl2cjjnzOmk7pxQ67&#10;tkIBL6ZdgIbDZmvWlObxZMihc7yaH6OFZFm32A1wFCMvdNf5TNbnXGeVxxZOs95bIlMJIspGrvr/&#10;K+ebQeC7DLrKuSYZR0gS3cAkxXtS2qaNd0DtHYWrKK2lDhVXDu/xk6O7bJWHLGjoyIo6OCbe80TS&#10;Zclk+Ci5VlQ8IgWnk4wjp5l4x2v1mI9mXbTocKUq2PMFQ1ny8dYiZZRsVTOOveNs2qWKjtfLYxwK&#10;QWBBG/La88rkmG9UOZ9LDMumDQSKAEsq4Wy2hNs+JFx5m1NXb8D2LibRyOMx7mCCyQwG8EJSz2Yg&#10;wPRa1D4iFhPai11a5xewy0tw+iSHCynLC+sYnSI6Pca1Yy1tk0jFVj1jJTjKUCPRpEIz9gHpa/o6&#10;oatTRuWUo7rgwFlOmBQtJFNXs2NzpsGz6z3TYso4eN7yjXqQELhrC4iBN4uUPAiG+gH3/p+9WlL9&#10;4U1X4vIDNkPg99NV9q3jvjtiQ2esSk8iDWeUZhIq1pXhXNbjy6oi4jhwM84nGcumxf+dHzKUmr5q&#10;k6gOV8sxN1zBGSU5mfS4Vpb85fQe55OU51rL1JZKCOUAACAASURBVFHw93Nd+W+aJTKZIERgFB3H&#10;QfB4a4UXFh/mbHedxxY2GKR9UmnoJi1SbX6Gm/IBY8z898hTWYt6L+WlIc4qAanSRGGIwVN6O9/T&#10;N0q60teM64rd/IiXtq9zr9hhqzzmW/khGzLydKtHHiIHtmDTFZzRmiUytm3OT3zJiybBxcCNOmfP&#10;wVml6KmEOmru+SM6AsooWFEZV1zJ0Jfc8jUb1lFFx0mdkIdmYLqeJNypJkxCzQdU5OGsh49w6Cwr&#10;SZfF2zvw+g9wN+5RFjlpVeK295GdFOnBCXBFRYwR3VaoTp8qrwnLAr2Qoh5ewpw9gVhZYSdJmCQp&#10;3ihO9pY4qCoO6pwqROoQGGjDNESUELRVSiJT8hDJfUEZLAOdEFCUwWNE43dYTVOOrCXEyEbSxgMn&#10;vWPmS3oh0pUdzpmEQOC+tRyGmr707NsZIbYe7On/OeuZv/pfhgvK3PpOPRr8dmuJiMLGwKazPJ2l&#10;LJoWt8sxm9bzI5fz+51lRh6UiOy4gotpm5kvuVYX9GTK227GeZVw3Vs+aPpUSBYlVDGwZgygmfmK&#10;Yv7OXtIJRghOZ0Nenx1xx+Z8sL3AatJjkPR5/9J5HlnYYCHpN7ZU+W6muv4Ze54AMVK7QCCiENjg&#10;yYwhhvnUPfh5Kw8Rh5aa2nuCaNRiu/mIq0ebbOcH7JXHfPvoDq/XxyxLyZoyJEJx1xVMQ+BSkhGA&#10;l6spx8CXWz0ymfCt/JhTUrCsE04nPcrouVXl/MTWfK7VIpOGfz8b8QFlWNOapzsL/Hg64nSi2XMN&#10;PnrBZFzJDzmZtLlXT3i8vcBWbRmaHioYpq9foXt5k/L2Nm7nGPIaKR1pJ8MeTfG2BqUbL3vajMQE&#10;EXV6kTqVZBcG9C9dZLK4gBos0s9ajIOnoxPGrqarUnbqgtXEsGA63CzGdGVg1zqe7K2yXRaAY+Rq&#10;lk1CT6dsVzldnXJgax7rDjisS1pKU/pIT0cylbBVztirCxa0pq0zdqsSGy0DpVhIWsxcTUtJjl1k&#10;s8of7On/OWsWw1fS4AdEmAbHLDiM8AylpgyCQ+u5URf81FcQFZPguWanPJm0ecNVnNSGtsx4OtPc&#10;s4ECwapuE8g5mWTcri09bZjVJRGBjYKT6QJXi2Ou2hGfTVtsW88kL/haWfKMNDzZP8OHVx9lvbPM&#10;UmtAx7SQQpJXJSIKtNbv3ehaKeo5fDMEjwO01qTSoJXCMRffICm9QyH/P/beJMay9Lrz+33Tvffd&#10;N8aLKSMi56y5SFY1SXFUd1GypGYbUEMNy7Dbht1auBfeEV7ZMGBr0YbtrWED9qq9smXAAwTL3ZJa&#10;TQ0UKc4ssoZkVs6ZkZkxx5vuu8M3eXFfJbVsSdQuzzKQi8y8cb4z/QdK55EyYINn1iz5ycljfnL+&#10;EBsWTJsFy1BBLHmnM+DE1RAdqZS8ZDI8sSXTRMEX0pxECLoqJSDpichn8hFetESdc1ezrRVf1QNy&#10;KWii4JKQfCYfUniHjYJcGnbTHiOjKHzNUbPgzFe8pscYqRgmm5wcnlDduc3a0RRz8y7zx0+J1pF3&#10;c5LRkNnRU+rG4p1DGInQkqw3IN8a4ISidDPcJwaMrr9MWN8gjDdopGDiSroiQwpBV3d4UBaU3qKE&#10;ZOocS7/AhgatUrQIHNYFP16ecS0xgOHUVgQkixDpAk1wHNYVU7ukqxK01BTOU4f2EhIJlCGgvCWX&#10;kYDGSMFG2kNQ4qKjqxSb2r1o7/+24ot/8F+OdpT+2vW0T0QSoqcj4ILpIIWmjo5A5JLJ+XJvm9+f&#10;H9OXgh1luJj2GdQVz1zNK2mHddPl1C+pvOPUlWyqDkfW8WfVhC/HlCfekUvJI1dzu54hgcu6RyTl&#10;zE14vTPgf7nyeW70t7k63GEjG5Kq5Ll2XIiBRBtijNRN02rPAZWz1L49haXaYFaY+LjisSN/xopr&#10;vCUCZ/USFxzvnT7gm8c3Oajn9FXk8+NL3A0V51XD5TTnWmfEzeKMD6sz9pKMG/kGdWgXWafOMdIp&#10;F9IuNxcTZr7hM9mQq91NfjQ7JUSHQLFlEjKVcbc8RwrFW0mHa/mIb05OSGxNVxm6ukNlLfeqOT0Z&#10;2dQpW9kG+7cf8eQnX0d/+JA4mTKdV4R5AaFBInClwFtPcA6MIh3l6LUeXoDsSMzVAVxcR/a6dLbH&#10;bG5f5sRLTnxBjHApzUik4GlTroBQga2kx8Q5zl1JVyo2TEbf5NyrzrBxQVdERjojoDmxS5rguJBk&#10;9HTrplP6CiWgoxRGCkrnObYL+kpzrTPAhkDE01EJI9MjAnPbfpc6tLiONfOivf9bi//oT/7737pT&#10;z/75SCbcs3N+qbfOifXct0WLouv06Kou7y4njJThvXrKb44u8J3FjFPv+dDO+Gqnx1gP+WE1JRGR&#10;BBhJyUMfOQ2WXSm5anr8fj3BxVbC+WWVMJIZ15Iu/9b6S7w02mGjM2I3X6efdjHKrJRkI2rlvMpK&#10;FvpjiqpWisI2KCVRgFYSEeXze3tcacp7H5i5htI1ON8wb+bcnh7xvdMH3CoOWFOesck4syW5avHg&#10;W0nCzAXuVFNcbNjSKalMW0RetOxlA8oguVueYaPAIbiSZJy6ikQo7jcLPpH1mHrBuVuQSsOaEmwn&#10;Pd5bnrFncr5ZTvn1wTZPmoZMCk5sw5rO2CHjYP+M9R/eY3H3HvHoFHG+aE+mzhFCQEjRouYSiel2&#10;yMYDEJpFU8NWRvfKGHV1nflan3m/z954F5TmoJlzp15wNemxpjsUvmG6Er58NR+y9J6FtzyqF+wl&#10;Obky1AFshCNb8lreI8SWaThxNQJYMxlL7+lISSDS1xkzV7L0FhBsJikLH9ECtpIu1cpU0wiBR3BU&#10;l5zYgr4yDJRCCsO5sy/a+7+tCNH/9rEPHPglIyGpAjx0jh+6hstS8FKIlKHirqt5DccVpZm5gI0O&#10;cFxbWQsf2oKuaNhQGS4qekqxdEu+nOas6w7LELgqJHdCy0F/I13nVzde4VPjS1wf7rDRGbabdVo+&#10;OqsC7ZxrJaU+vq2HgJYSKVt8oJEriydaLH+Igco5Mq0JBBobWLhWqKKwBd8/vocNNVO75P35PrtJ&#10;wlbS5dha/p/FKb+c5SQyZRg0VWi43cy4rDOUSNlvlhgRGCrNs7rARUhFC+IdSckyWE7skr2kA7QP&#10;wSI0DFRCANb0Sk8PRSoll5QmlRIpFB0nuHzskPv7FB/eJzubMX96jIkeO5lD8ATZ+tSF2Jp8dLYG&#10;5Jc2sMvWAJK9HrI3IlzboHPpBmfdFJsk5FJRC8GTaokRklwalNCcOksdGlIhMUKzDK3gxoZJSaVm&#10;oBNaMKwlV5JgBRPnqIPjpXzUPoAE+rrDiZ2xnXY4aUpshDJENpOMhY9MXSsakmuDj5GTpqQKgUiL&#10;UThsCowQnDjLxSShryTzF3JZfzvx63/0X/9WR5orl3TCjungY+ROPePQO76SdOlLhY+RXEneTjL2&#10;koy7Vd2CaGTC57obnLnA0k/pK80n8l2q4PnT4pC/m23wRaG5mvV5WhfcaaZcNzm/Ob7BS909Xl67&#10;yEujPdazPqlOV+qx4Xkb31b2Vi3WxUBdVxitUSviy8evQrJCzZeuQaAwUhFFoHAVB8sZla34cLLP&#10;3dkz1hLD7x7d4kqi8Qg+0e1jZMp3Zgf0pOTTJudzo4v8dDHlbnnOTtLhV/o7PKjbWXPHGHoqwUbJ&#10;sZ0zUIrLWY+BzvlpcU4TPC9nfS6kPZ7YM+a+tXC+luZMveNhPSe1Fcuw5EK6yb1GMzmoyG9+BHcP&#10;ECdz7KImzBawrFriS6eV+bbeIVxA9TKyjTFBtgozVbTEqznV5hDz0svsjS/ykWn413i2JHwy7TFx&#10;De8uz8mE5CujHQ4ax9fnBzQEfqU7ZjPJ+dbshAdNw7dcwX/S32DLtMy4j8oJV9KMDZPz7aLkvFxQ&#10;RMvL+RodlXKnbElDiYC+7nDaWO6XUzyRS1mXKlie1DO0UAy1ofCembc0MWCEZsNkKCDimfuGEOGg&#10;qShCeJH0fxvRl+a3ezrjblNQNY4yRF5PMy4lholraKJnXaaMdMbdumLiPD0Jl7IBB7bi3DU8aZZc&#10;SRS72TqntiGTil/ojLnSGTNfnJNJxaHzfKG7wyu9S3xl7032epv0kxyj0ud/l/bE/jOxyBAj1jsg&#10;PFedEYAWCiklznmk9IQYn7PfAoHa1RS25qya8/7ZQ54WxxS+5MfzAz7dH7MIBRezbQ6bhioEZm7J&#10;um7Pjz8tCx4s50xXzq0+Kh7XLTLwYpqjJexXS1yU7CYdMql5UpccNg1NtLyaj4kICg8Kz16SAZpl&#10;aGhCy23fTfoEEsp7Z+zd3qd67y7Z4hx3VmFnS3zT0F3rIrodlkVBvSiIMZKudaDTIaYSNciRa12q&#10;zBO3FOkrr5Gs7TDJE06TnPNyThoi20kOQjP3S15Ke5QhcFAveWYdV7ViLxlx7hySkr3EsGl6hEVg&#10;6ixKBIY641LaZRk8dfC8kias6y63yhmPq4KZ9+yahEwlTHzJQV0w945Xu2NOmpKjumHqS65lPWwU&#10;PK4KihDYSTJMlJw5SxksW6ZDKlOKELFRImXCF/ubL5L+51/l/6vfeC1fv7KdrfG4LhFYBiJwMe2z&#10;CJIjW6JF2z7bGLnnFlxJNliEFrseIxzYBU99zdtmm0QaTu2cLZNSBM1pUzH1no1snX86fpU3RxcZ&#10;JgM2e0MynbXQ2OcntJaa2lZ58LSi6yF6YogYo9DGgBB459vz00qEsvANta1Y2pKFrVg0cz44f8RB&#10;eUbjax6UZ1zKhmgCMTo2VMpAZ5xZy91yypYxXM66jJIOdTHhSV0x1oaRydmv5mhh2TUJUkhsiNgY&#10;8dGSyh5aJhjRPh5rOsVIycw5ju2SItRI+uw3S3IJE2/YdF3yD4/YuP2I8/sPycqK5mTSPlwevK1Q&#10;SlAvSqAmqEAy7CB1gs8NTccg1yTi0oj6xjanWca430etbeNUzq3lGZuhYagUl9MhJ65mujxrcRg6&#10;48BO8NFy33q+1B3iMHjvOfeWi0nOKMnJ5RmJNO2ORCY8bKYMZGC/XtARklwlPHCWDeP5oF7wRdXn&#10;UVnye9WUfxR8S5MNPe5WCxIR0SKypjOObUVfa2rr2G9KTr3joknpIPmoXLJmMoaqy+fHl3lr7Qrb&#10;6eBF0v+8Y9Os/fMfLY7YrWdsGo2Nkj9aTrDFGbmQXEw63G8aNIGxMfxiZ4QExkpz3iwZrLb3b+EZ&#10;JEMOastb/R3e2XmDV9euspGvtaCZ+LNK7kOgdq5dximNjRHhIlIENIrGtdZPcSUcL6VCa4lE0DiL&#10;x7NwDmzkrJpxVhUcLY/58+M7XM6HvD99yKVU8/6yQsTAmtaMlGBq5/SVICApwoKZKxG0+G4fBRNb&#10;cSHtcC3tcO4C79cF13LPbtqnIxNuLs/JZGRsuoxNBxfh3FVoUZNKQ19LYrQUzrPwnqudEet6g+l3&#10;bnF5Oaf89i3Eg6cYE1kaRZgs8XWFly0PwK1cb6Js5be237jMQhomi1O4vs7Fz7+JvXaFqUhZeEcq&#10;4YLJWHOWKngcnp1Uk4ohmcqYuwaJZV0buirFRU9XJfT1DlrAhmlQQrFhElwoiUhObcWlfMDb3U18&#10;aJh7S08p/u31XT5anNFEmLglb6aav99fx0bPl/IhqRR8cbjOpTQjl5q5r0lk4FKS01UaIxUjk5LJ&#10;hCJYLqY5W9mYz21c5/W11twzlR08CoJDSZBKEYP4youk/znG3/mX//lXRsqMbqQ5G0mX9xYTpqEi&#10;F5HP9zepQuRstb0fmg6ZSqhDAOmJKDbTHke24U5VMVKavW6X7c6Aa/0x14Z7dJPOz2ZzWrQcUqz0&#10;3ltgjfOe4DxaSpTSSClRsn0Yovi4ZW+391X0zG0FBGa24bya8rQ44aicoYRlvzqn8kuWvmaUjAjF&#10;koUvGOouAzPAxbZzmdqKOraJoITh2JZkUjLQGWVQHNiGB82CLZ3R1TmH1Zylb7ia9dnJcgrnmbia&#10;sU7Y6wyYONdKXCnFy/mIgepyNj/j6dMp5tYT+OaPaBSI2YJEBHxlqapIsA1SSRDtotKkBpEmJGOD&#10;rTyTpqC+NqY7fgl2NjHbV3jiJfNYogSMVQ+P4sQuUEKwrhMSmSFEZOkbfHTkOsV7T+kdiYx0lGHh&#10;a2xoF3EDbTBS4aNoxzjTagxEPgY7tY48pW8XbrkMGJNgQ6QMAS0gk4pUas5tw8w1SN2ColKZkMia&#10;wjv6QrBwnlPn2DApnx5f4XK+zW5/i7Wsh1EJMURCsK2Z58eS4M79yYuk/znGnk5+ezvpkAjN3Dnm&#10;wfFSOqCpSk6aqm1XTUYRLA+qJZs+sgwNV7J1Ch+ZOsvMB3aSPp8a7vKFrZfZzDcYZV0GSbddwn08&#10;n7OydooRROvw4iIkQhL/kqGjoPVpZ3Vua7zFEqgbh/UN5/WSxpf88OQx0+YELQQ/mp3QEZ7vVWf8&#10;PTGgowx3lwsUketZm+y3ljO2k25b2ZKcvupy1NQQA1ezPkIYHpZzliHy1JZ8MuvTRMlRXTD3lo7S&#10;uAj75YIieBSCjaQ10DhsCrSIXE0GJE2H4v4p6Xs/xh8fE5+dw8MnuE6Cry00Ftc4dCJRmcFXls64&#10;i60d9DQkKd1XetRrfRa9DvXVHTb3rvNQCUopuVnN+VSnixaKJ/WSnjJsmAwb4dxZqjBHCcFGkjK1&#10;MHUWKSTrScbMVZw0BUvfdm0uCk5tyVGzoA6eS1kPHyVPyjn7dcEFYxhqw5ltOLELbCh5JR9x0NTc&#10;Wc65V5e80enR1QmnTcXjZoHCcaXTZe48B/WCE1uybXIGpsfAdLnWS3htuM2b69cYJX20SvHBt2xM&#10;IdCqfWisC+0J9oU//c8v/sM//u/e3kl673gEx65hrBM2dGspPI2eh01JHQJ72ZBcCt6vTts5O0IT&#10;BMsAV0yf39y9zutre+zk62zmIzqmre4tySWiVwv2GFq9uSgFjfc0KzusLEkweqVe4wP4iNIGIwLT&#10;umFalwQs06bitJrx/ePbLNycqa3oqUCqcn5UnvH5TpdPJR32sgHP6iVGCNZMh75OmHuPcxXrxhBj&#10;Rkdn5FJig2Ng2vazDIIjd8qFpHW66aisve8TGZkOlW84tkuIlq2kRyINEclBWbFsHJlMce8fsv/e&#10;fdz+AeLolLCYExuL8haCJlpPtBbfOPQgZ3zpEpNHT6mNQfZTBp+6gN4YY65sUK4NMWkOmSHJRvSa&#10;EiMiL6UdttI+C2dR3pEKGJqMnk45rGYsfQvWEaR0dQrCMneeJnjEypyyBdmknNk5RsBIJxghGZiM&#10;w7qigyCXko0kw8dWhHOgJKnOyHXG+XLBmtJsac1QG6Ropb33koRUZAx0zlEzoys1b/d3eGt8he18&#10;g67OGWYZo6RHpjO0ahWE42ppq2TLbAwrbUGgVVN+ka4/pyqf9r/2bnHCv6pn/DudIVtJjypInjQL&#10;UgKf7m3zk+KMHy4OGeken++uE9F0VMo4HfDZ3gV+YeMGF3qbjDv95+ezEHmuNUdsZahadlt7U2+8&#10;w4VAstKE94DzFi1US3ldmTsWznJeLTgsJ9R+yZ3ZEbfnR3y42OelTs5O1qf2DbWvedUoPtFf56Qp&#10;CEBHKq5317i/XHC7PEMTeS0fMk5yJrbm4XJGKuDaigr8uJxybBtGSrOTDbhbVfzf86f8ar7JRtpn&#10;Yi1P7AwF3OiuE6NgUVukShid14SPDigODji5fYzbP0K5miQEaCwhOrz3UJQEF5GJRkmJShPiek7a&#10;2aAc9hjtjcn/zstMuzmiPyYnMk4S7i8nzFyNj57rnSEjZylczdw19LVmI8mZuJap2NeGjtIcNyVP&#10;6zk9la7aec/UNfSUYT1pEZYQSUTkYtZlaHIO6wWFa1mD3bTPNhqJogitc+6N7pDzpqH2jhADVzo5&#10;yyDaDihAX2fsZF3OmgoXJdfzMZ/fvMZe7wJb+YiOzrDek2iDlgYffVsYYmzFTFSrY+B9QGqF/lh7&#10;0IcXiLyfR/x7X/9vr0Zh7rvQsKYFRmgcGhcD6zrho3LKxXTE1xcnXFSR69kmV/Mxrw932eiMWEu6&#10;XOiOGXfWWrnnvzS3E327lFpx131whCDIEoPzrXqqj7ToupVphI9xZckcWbqGSV2wvzhn3sy4OXnE&#10;k+U5j6o5LpZsm5RMaoQQzJ1jbFLObcHAdJnZko2kw8w5tID9psGHmnVjEEj6OuekWbCV9ji3NZtJ&#10;K/zRhAYtJPerBbtJj/1mwaY2rbuK0Cy8IxEghGIkMuoiMLt5j+7+Ie7pGbOnB7jlAlHUKBeIweOj&#10;R8Z2HnbBwQpV2Lm+gVnL0aMU8dIlhhubHOQaNciZZ4LEpGyn68xcSU8lPK0LLnWG3C+nDJUgIhmb&#10;hIWHU1tyNeuhhKDwjjNb00RHVyo2k5zZqpsyUq5wBe24FWkxF5W3aCGZr3jx20nOs6ZmTafYGNAx&#10;sgiOXCV0teFRteTlvM9PizNe667xpGrYyTKMSDhtSjbSLlvZgCv9HXa6a1zub5KpHBf8qmpHlGzt&#10;uj+e9KDlSsWVdPjH+xsfQlsEhHyByPt5xN2m+O0iwpfyASOd8aSekyvPSOUgFL9XF3zRtyi7t3ob&#10;vDK4zBtrl1qGWzb4S3bKbcL7EPAhPG/PnG+FJbVSSCERsv1Ze3bTCN+q1QAY0UIyat9wVi24Oz3i&#10;4eKIw+UREsd+OedeNVndu1sk26N6SS6go1KkENRRcdzUpEIwMBkndo6LnpFSpKbHyHR4VE7JImiZ&#10;kivDo6qirKbspT2UNAxNwnvFOfv1lJ5SXO6MKFzNuV0Sg6AjO/i54+TuR4g7B5S3HzB/doisa4xJ&#10;WsTcssT5iEwlutMh1K3FtMlzsq0+IRN0PnUZdfkik8RQDXv0N3dZlOcEPM5btnRGExwzb1tFHPmz&#10;RdtB0zDSCV2dUYeKGD0Bx9j0qEPk0JYYEVjTPbo65XDVaVxOBhipmDcNC1+vZKczjNQ8KGcc2opd&#10;k5CqlEi7sDu1NSNtKIInCkdlI8+agpfyAVVQHDaOI1uRSsGlvM/V3pDXRjtc622xkY/pJR3EahFI&#10;AKVawJTzvjWzUOI5gtKuHqcY2yLgvCeEQBQKJV/IZf2NY/tf/BdXfzHt/ZOOVEy946ltt9TX8z53&#10;lwWLpuEtlfHV8RU+uXaFS71tNvMxF/I1jEqRIjwnroTg8aFt5YWUq/ksopVER9lW79UtXyBaTfjV&#10;626UwvrIpFlyUra2Th9N9nlWnqJFaBPOLYlR8Ho+IJWCwnvqAGOdMzaKc1uzXy2Yecsr+RpV8BzV&#10;JUe25M18yDLA/WrKiW3oK81AG57US1S14KN6xlf6IzJluFWckdslQ6XYS/v8ZHnOcn7EtsrZ8jmz&#10;gwnTB/dQdx5jHz1DTJaIxqKrmhhce2loAQftrltKvDHETJFc6LFxdRvx2h7TJMNtDtBr6+iomTTT&#10;dkEWIy/nI2YuUMeAWwFVpFAcNwUn9ZyuhBuddUrfsHSOOjRsJylKpKutuaUrNesma0016iUQVliE&#10;dqtuI+TKUAXHcV2y8GHlTWA4cY60KpG0j+kylGgfOHKeKzKhrxMyqXhSVUxC5IZKeLXbZa8z5DMb&#10;1xmnQ3Z64/ZiE9uJ3HmHXFlxS0SrOLyq6GrlAQht8RBEfIh413aKRgmmtuRwcvoi6f+msSXEbwE4&#10;JD7CxdWy5max5NxZ3lm7xH+8dpnXhntsdcf0095zkkuMYQWQBWKb8CGsznGAUYIYW3is1D/rAgIR&#10;serlJG37VnrLo/kZPz55yAfTxzypJhg8dWjQQlBFR7VaPnW95NxFYoS+TjiuS45WybKmDC4GDuoF&#10;RXBcSHIK3/CwmlEHEATmPlCFhpFJ+El9xleTdS7oVvvuUVkQoiOXGV61mHCN5LrrIJ4saT68TfWT&#10;W/j5GSaCmhW4eYFONEIJnAe3LMEF0o0BqpdjVYO6MGD46iWy67tkW5tMhh0S3aEJNVFKOsCmTthI&#10;ck6dR0tFINJTCtA0wXFml3SkYKANc1cjRaSJjr4waKEJtK45iQAlWqFuGyNjkxGJWOeYe0sTPDtp&#10;DgimzlEFS0RSB4eNERclA6XpacXUec5sRSIC20mHVBombokUkgsmZycbcjnf4MtbNximI4ZpzkZn&#10;SCaTFYmKlWB5+7WFaMe4j1dzUgrUakPv/fPfpvZiEyPOOxrvOSqnfOvgJrdnT18k/d8k/rNv/k+j&#10;G8noa09cwSTUSCS7SY8Gybbp8A8u7PH2xg2u9Hfoms5q8GqTW6n27CZXCLpIRAiFUu0pTqzMHp7P&#10;+KF9sYWQyBgIAgiBqS34aHLA3ekh70/2+ZPpY574gle05o18xMx7Dl1DHSw30i42Su5UBYvguJ50&#10;WBMpj5oFkcCaMmwkHY6d58xZtBCsmYxBU1EFx6W0D0IydQ1nziFRvGxyNpKWGRcQlKFmN8kZpwOK&#10;yRlhbnmjVKx/8IhH33uXeDrFnc4QoUau9VGAFRFrLUQQUpBu9fEx4ta6ZK9cJNnNyXcv0bl8mcMk&#10;sp7lLJslW1oxdynL0LbFuTLsdkY8rS2HdYUWkoHJKX1g4iznvuHlZMRmOuBB1VKV597xSi8nkQnP&#10;6gUjpcmVaVltvvWo2067eCQLd0YTLJtJxk42oPCWwhesrR4bH2vmvqKvJDfyNergOWxmCASXsz6b&#10;aYdIQ4iONdPj9eEOb44vM0j67PXGZDqjca5FEkqJiu3Z1a1GO7WiNq+OM6tZvvX1CyE+b/+jgLNq&#10;wXlZ8Kw44Wl5wqyZc2v2FB9f8On/RvFni9Ov3fRu+AWTcjXJOfGel/sXeXt8lY2sz4XeGIFGSt3O&#10;6TFilGwln5E0rsHI1UeLQGyruxTACg7rfPvBWZlIADTeUnrLw9kxtyZP+PrhR3xUrXjm0fG5tINH&#10;8KwpaULgk/mQo6ZeAXMsY6W4lGTYGDlqWh/6i8+FJGskglfzMWUIVD6QSs1L+ZjCeT4qzylC4JXO&#10;GCkUZz7wjekxisjfG23ReMvZ3JIuGvI7fNhnSwAAIABJREFUZ/hvv4eQnvnCYe/sI1yFSTS2DhTn&#10;09b4QUtEqtF5QtZLcbsZzc4ItbnF+vWXqDbGLBPNiXc0seHlJOfMlhzVC6Y+spd26emU9xen9IoJ&#10;S2/ZTBKWPvC0anEBW0mXiQvcWs6ogieXiq7usKwrbi/O6OqMjaRDIHKrOMVFx1inZMpwbzkhxkgi&#10;Jdtpn8J7DusCJQQ9ral8yzgMeF7Kh7SfMnDaVGwYzUbSpwqCwgcu5kN+efAGW50NtntrrCU9OkkH&#10;GwIutEhC9VySUCClXFlzK0JYYS5WWI0YPRBW1xyF95aFLXm8OOVbh3c5qqYoHKfNBEUgREtHvdDI&#10;+2vHZ/7gn41Af+0Xk5Q38zFf3nyVUTLgam+Ti/2t55rnpa2JIeAkBB9QwqyUaCKE1mFUSslzEfhV&#10;G0f0tCAu8Rxuu2wqTso5H5w9Y2on/HglKvl+NWG8aluNMAx1xtxbDA4tW7poS65p7Z8RMNCtfPSB&#10;baG1NrTt/5lriASWwfGgmnMt7bQV3MM35qcMpWeoMk7sEk3Kt23NP+y0fPjJpCY7tyzeu83yeIo4&#10;LSh+8AHWRGyvg5GtxXRdlgglML2M4CFISbrZI7s2xl0acLKZoi9core+x5FOKXykaJakwuOj5Mxa&#10;HtY1e0nC3NcUPkUKzbGruRITTtySroKHjeX1LCeXhhAjfWU4sCW7IWmNI4GuVMQYqLzDCMXS25VI&#10;h8TFQOkbJq5kQ2cYIVHCtBZRsaGnFLlKmASPEe3F5dxWRFoufF+nLHxNHSSJSnm1v8knNq6y291q&#10;FYukIETZevytNvAS8Zzmy+ps+3yBJxU/0yhtPQEh4n3kvJnzcHbE7ekTbs0OuF2c0oSai2kHLSLn&#10;rubU1rj4gmX3147X09Fv/N2Na8OXBlsMTY8rgwusdwZ452GFiBNCYqSGGFfVWrZa5j5ilCY17X+/&#10;j623utZyhaKL7X2etn2rfXtj/+HxA759dIdvzZ7yeiflcbXg1Lcf8kra59x5/o/inFeU4dNZl8v5&#10;kL+YnfC96hmvmQ6v5COeuob5ym45lYaXsj63y2nLy5aaPDHcrmf8oDihiZ438z6PmoIfLw75yNf8&#10;RjYglSn/8/QJv94ZsCs1r9Dn0dMDDt7/Kd1Hx8iHTyhmE4xMSINFNJHypEEphexoOqMBPgpCRxE7&#10;GrPeY/T6Fea7Yz7qGapezsvdDYRMeH85IeK5lubkMuWPFkcUoeGBbbiRdYlYflCc8mo2oC9hM+0T&#10;ignHtmTuA0r2MdFwc3lCTxp2TE5PZ3x7eoAUEiMkV7tjbi1m3KtO2dSGV7trnFnPnfKMrpQMVMLF&#10;fK0lO9kWrDNOMkKMrZtthPWki7QNj6s5ZYxsJCNe6o8ovGcvH3Olv83F7phRNkCr5PnI5kI7c6dK&#10;o6RqMQjQKhB/THV+nueesILTSiHxRGZ1wf3ZET88ecCt2ROOmwXgSYVnESsOmsBAJezXS/64KXhL&#10;6Rd3+r92a7//4wc3BheubHSGxJXlUKLaE4pUP/tYjWvBGB8/1tZ5IoHUmNUL3mLoY2zPMN67546u&#10;MQYmzZIPTvf5k2c3+WCxz9NmyZ+XZ7yVdthQhjVl+KipSIVkER2noeHzaR8tFD1p+F4157o2DJSm&#10;DJH7tuKqSREoFsFyKcnxMdDXCR8sZzgC77qKz2mNRDDUGd+opvxy1uXYR+rgWNc5T23FF1zOwdmE&#10;C49mLG7ewd99jF5UaB/x5aL99wlQWhOlQpoU1dNkFzc4d5am41l/8wry4g7l5gaLrEOuNU0M/Kic&#10;owl8rjskkQk3y4Jz76hCwTu9Nb63XKKI3POezyaGLwx3+NH8jJ0k488Wp/xKf8zTpuLE1nRVxkiB&#10;i4L71rGrI9+pZvwHoz0e1kt2k5yHtcUIx+W0ixQwcZ79uuBKmjFxDSOdswyBC2mGRDF3Ncd2yV6a&#10;t1p2PqwUbHIQhjeGF3lr4xqpShiYDv2kh5ItOk4I+dya269ETJVo23r5sSRZDCtXIPW80wvBAxIX&#10;HXNb82RxyvunD/jJZJ8n1YREeCRyBcn2lMGxaVqNwbmrkAKMeGFg+deKh5Nnv/WZrVevdEwCUeBi&#10;O1cFRJvwMa4AFJIoQEmonH8uNhmFWtkyR8CjlHq+wY+rX4TK1TyYnfGdo1t8/fgOH1SnbMrAa9mA&#10;p77ix67mbWJ7S5eKnzrPSfR8SSv6UnPkGh7bkkfBM/KCZ84yiZZtaXhkG95tllw1hlxGhqrDUVPy&#10;p80E0CAikYxv2IJ/N8m4qjKGpsc9O2UDw3qlWJ8qzDfeZe34GcXRhLRyuNMJUQSCEAgl28k2RqTR&#10;qG6OWuvhRcNiTeKuXEGuD5ntXWTWMVQ4xlJiY2t69SRYToPly2KdTKY8sKekIvBmNqBveixjQREt&#10;N1RKJj/2ytOc2yXt/6bGxYREWrTwdFWGkSmP7ZRUSK7rLkqmCCoOmwolJFsmZy3p86iccmyXDJRk&#10;qFMObc2Ja57bbjYRjm3DsWsY6JREaube86n+Or+w/hLb+Zi1rMdWd4wWEu9D+11DJIoIwbUCGUoD&#10;Ah0/Bta0D0IIrZ4BIbQd4gqZWQdPYZc8mp/wwdk+T5Yn3F+ecm4LMhHJlSagqEPrktTXKRfSDBdZ&#10;XRtgYu2LSv/XCR/8g4C4wkopVq5mrRZEE1ECBBHnW3+2RCiCaJVetWqprqkxiI/toITE+dh6pTcN&#10;D4pzfnz6gN999lP+vDpG4Xhda75rS75gcp54yw2d8f9VZxAcX0qHXExyflgtuROW/IM0Z00lNFHw&#10;fy7PIVheMx0+21njwFr+aPEUQsM/Gl3kUjbiw+Wcn9gp2wLWVZc/txVaKKpg+Wfb1/mgKDG15bgo&#10;eKvUVO/epTg9o/n+TVRTQfAYbbBlSaAdX1RqEL0c0dHoPCNmGvnqNmGjg1vfoHP5GgfG8JGruKQk&#10;L3U6dFSHHywmVMGxoRVViMyCYyAThkpwrdPjzDZMXMMflVP+YXfAQHf5cDllN0k5so5P9/q8u5hT&#10;Rc9TD+90+xgh2G8KutJw7iyv5kO+u5iyriQCz5VswIltWIaGnSRHC8m5ramiZ6AMVbBsJz1OraWJ&#10;rSjoULfJFIC3Blu8Otzh6mCbjXSNUdZHCKhtg5EKsYJMW+fwoYXOftzC+9AWhYh4vutxIa4g1G2F&#10;n9UlZ03B4/kpH06e8aw856CaokVk4ioSEekrxZlrOHaODd06+hQ+gGh1G8Y6ISAIUbyo9H/VKGz9&#10;Gx1trigkXvoWJEOgcSuPuY9v8Kzup6v5y0gIcXVyka39sZbtmWtWFzyZTSn8gifFOb/z5Ca/s3gM&#10;dgYmh+jICRSxHRt+2pQYPET4e9mQgORmPeNpjECrDX/iHHethWD5ctpjqFo02KF3YDLeUDkTb2nK&#10;BX0l+CW9xkf1jIe+xrmaT6Z9fhI9j84LqpMZo/0TkqMzJo9PKG4/xBDRVYEU7YmoLor235oqYsfg&#10;OwZ5YUjvygi3M8B1Uua7u+TbG3iVcRzh/XrBmghcy9YpPJzYJSMlKUX7a7kIHhs9GyZBAU/rkof1&#10;gotJxheSHhMPB3ZOHQNdqXF4njWeh85xWQuuGc0z27CmFAKFB/5VU5JKzTxYLpqMcw/PmooqwgWT&#10;oojcKud0pGLL5ESgCI6DpmTuW62AuJK1fqW/zV4+5tXhNhcH66SqQ/B+dZ0RSNEmfFzdzVtbbtFa&#10;gSlFiKDUCpexIlQpJVHxZ8n+rJzx7sk+d2b7dJTgO5NDbHTMfMlne0NskCyCpbIRLVpX3XPncbHG&#10;Ryhia1C68I5MGoxQLxZ5f9VIlPlaKxQZW/aVgMo2z8kPRilipJ3TlCRdbc3beaz984lubZnP6oIH&#10;szNuT5/xw9PHHDfnnLklvzt9BFKCNvxamvOH5TEKwRdNzlinEBrOQ+CaNuyanG9WBSJavpr2+Ea9&#10;YBHgQ2vRRN4wOTsmY+oDP6qmPAuBL5k+A6X5/XpCSsM7SU6qc35kGxAaZIIuPZ+sE5o7t+nefUT9&#10;4BC/KKjLCrGsoEUWYL1HKoHMDD5EwlpGXB8gL+SIV3bJrl1jv5vwTElqnfKppMtxU3HH1vzUlfxS&#10;klCGwPvlgkV0fDHv05WaW/WCv2iWfDXrsmky3i3OuWMXTGPgre6YiS+Ze8tT79mSrT7BdFlg6wXv&#10;e8sn0i7nPnBgZ0STk8qUVEgaX3OraVt0IzXORc5cgwP2kj4BwXL1rSICJRTnHo6dZ6gMnxtd4mJ3&#10;gwv5GrvdMZudAZlMkKrFUIToW2ajAqVVO7f7QJRgtMI6sI1Dd9RzM1IlWwCOWKEty1DzZHLGd47v&#10;8+7kGQtXcr8+5ROdARNfEaLljiu5YTssY6vp98w2bOiEVBqmQbSIQCExooUe11EwsZZ5WL5o7/8q&#10;YZ37SoQ/1krifaTyDrGq7lGINpmDRwn5HEgRgm/PLKulnSRSOsvD+SnfPPiI/+3ZR1xJJAfNnH+5&#10;PIFgeSuRvJ6N+Z35MZ9J+yyC5Vf7W/yPk0O2peDQLfhP1y7z/eWc79VzUB3+aX+djtL8D6ePIEY+&#10;mw35YnfArWrBH9YFV6Xgs+mAm82SD+o5IHg9ydnThg9siRIZ+8HyVZsgZhXZvWf0jpeYD+8RZzP8&#10;2QIZPUK2UtihaRBKEAToTkIc96m6Br/boXNjl3hxlz/oKT412mYWIi+nOX+xnONo2JGSLd3lT+uC&#10;SVjwq+mY3aRDR7b7kQPr0ELxzNYMpKCvUiSBkdZ8s5jwVtbjB1XBO90hZRDcr2dcz4Z8d3nGO90R&#10;N6saGz2TGHg71fRVh4UPSKH5UXnKJ7IeXy9LXtGaDWW4nHb44XJGLmDL5EgERQhMvWegEgZKc6O7&#10;xeXuBl/cvsaFfESu89YvYFWxA4EQxPOlrQuRED3pyk/g44Wc9Z4YPIlZ0WBj+xiECIUtebI458Pz&#10;p/zJ4V1+sjxERM9e0uF3lxM2hGAsJCMZ+Lq1fEkn9GSrYvTYOh56y7rUXNQJXanwMWBj5Nz71RJP&#10;4GN40d7/VUIp+dshRJaNbbeuziOFIEtaIcoWG/+zhH9+cwfkyuLpcDnlmwd3uT8/4m5xwNen9xhk&#10;GbPoed0Ybno4i9BEAVJQxcitZsnVagnBUcsUouZh0/Cedy2iJwZ+WBY8CXYF81Pc9pb1askflgVE&#10;x4lQnHrLB7YGX4FQ3PSG+zHydkjp17C3iIxuPiLdfwL7hzBbEGZL9GqEES3WkyAgxIjpp6jxkEpB&#10;ud1Bv3WDZnONan2NSdbloDxm0zne85brSUYmJFWEZYQqRnZkwmWZkcpWJlogVpLRlmW0eAQ9ZRAI&#10;TrzjzHtuupo3Y4dMKD6qFiyjY0dnCFp1mlNn+XNb8hXTOvGeec+5r0hwDHWPRWv+zWmY0xUGJWDh&#10;PX9hK/79vEtXGm5WJVV0bKqEzwx2+YX1Xa4ML7Ke9emtiDUfhwvx+RY+hoha6f6p6CC2D4AQ6rms&#10;mQSU0W0BEJHCVkytY9YsuXl+wLeOH/D92TOWoWbXGOoQ0UKxCIKx9FgBSmjeUpJtnSCE5NjVTENA&#10;EBhJSSo06yYll5r9esEHtjW0/FLWYyPJX7T3/6ZRN/ZtKcU7PraWTUJAx+h2SfOXcDVa/SVbqBXo&#10;ZtaUHC7OebQ4508PbvLfHN/ibWO4ZlKgYVYvAcV2b5u+SPju8ozHcQZIusKArfiD4gx0W4XwgX8x&#10;PwGpeSMZ8mFT8INiH1QGOgORMnU1fxADeAtKsfCRP/ZTcA3IBFQHFo6r1nP5vGBwd5/67Bx37whR&#10;NqhFRWgqxAoxqLXGNZYYAnKcI7oJcStndmUdu7bGw5FBX73GszQjxXEcGlCGTZWALblXz1Eobpg+&#10;P7YlP67nXJUpG6rLPEh+r57zsoBPpAPKKPl2PQWpuWwSBjrl/yomECqIDofC4fmzZs4ndEouOwgE&#10;t0PkgvNga3pZFykkd21FGR27UtDXkcch8tQ1IAxjnfHEOgSRV1WXdTPg3EeOAvz9/ha/cuEVXh9d&#10;Zrc3Ik+6AFTWEqJHK41EUzuL/Nj/T0Q+fuqN1qjgn6Mqkeo5OUYCp+WcSOCD0wO+e/qIws35YHHO&#10;/WZKGTxvZRmpNBxZixEWoqMvFApBIhS7WmMRLFxgEaEnNSJAEyNFcNQhoQmOe9biIlxWCVUUnDn/&#10;or3/N41lXf2vLvh/IoVEKYWSCgkrO2axauHEyhiifQQWTcFJVfH1p7f51ye3+H+XR5R2AaFZwWoF&#10;1BO2e2OmCCrnVj9v28pZs+CznTW+vzzllc46HzUtEgxf80a+xodN1SaCkKAlv5ys8fXiGLyDZMQ/&#10;7m/w3XLG3XoCJuPX0gF/WFs4O2VcCt55eM7o4Jh4OiXuH8GyhLImG/SJdcCVxepIBTJJsJnEB0f2&#10;xh7lq3v47RH/e+r5td2XeWY071UzsAWvdvtsqAHfXJ6BNhAt/7i/yferitvOgYAvGs097zm07ePw&#10;KW3IBXy7rsGXoBRvmj49KUiBPysnYDpga9D/P3tvGmvrdd73/dbwDns4Z5/5zhN5SYoiKcnUQEmk&#10;JFpSLFl2YiRNg6Zpa7VB0aJpELdAUbRIAX1svzcdXCQF7CB2Utu15UiWbGsoJZKiREriIIqX5J2H&#10;M097eOe1Vj8869xLI3Hr7+QGCJIX++797vddz/R//s//sVzUlif7Ixyafz494AFjease87fn1/i9&#10;8Q5HD+dzPQE6vzPblYEHZXk6m+e75VhKLuf41blliiBMyY8OFznRW+Sptft5cOkUQ5tHJVoZVtKR&#10;eReQ3jp4lLZS4kWuxVFPvYtGrqLUuPeOou3YKg755p03aV3BpK35xxtvcka33GwLPpkPWLU93mhK&#10;LrUln8rnWbM5vz/Zli5MPuTp4SJ7nePPywl73vOFvMeiyfl6OWXczXgwsTyej7jWdLzsGs5rxQWb&#10;s+0cN/176f1f6VXWzXmU+nVZ82TIbRIfvBi7RHgDITCpK9rgWC8O+fadt3h+f53fObwJ7hC6mRiB&#10;nYdmImCdTrjP5jzftNCVYAagYNxVgGMjgkrzOoVQgE7Ad6zoBMJMPsP0gcC3mwYCYhworjQlJXAq&#10;G7Gse2xsV3xoZ8zxt24zurNLtrGP39sH16BdQHsRX+imBaGTdNURYJgR+gbuW6Ve6OE+eB8/XjvG&#10;w8vH4fAWLxrNfAC0jAlf6uCSbyE0PGT7XGoDr9cdbzU1mU3oq4Tn21bKDG04pzXbPjASHqpwBXTC&#10;VvCsqZRVm0CTQyczC59IchZNgtUZV6sSQs19NuWt1rDvnDhVk4EKrLsGyCLHNQXnGftOMiCthOWG&#10;5tHBEmd7C3z2xEXWeiNWevMkNhEtQh9psd7jtegZaCUDLzqm+iFCf845nAbfeVxwGJ2iFZRtx34z&#10;43u3rvDi7nX+9/ENJm7G3x0ugZvxSDbkZlvyXNfxEeq7vI3vNSWfDPLfaMsbPvC4E7r00WvXdQx0&#10;x1kNr2nLNCj2uo4yOB7QloZAHbxkTc69l97/VV5W668IySYRcC4OyFgjSrM+wM50wmFT8Nr+Fpen&#10;W7w+2eCf7l6FZh/oeGxulVdrDX4G7QSo+IXeCX5SHPJ8NYauBWP5QL7AK7Pb8pCzEbeChq7kxWbC&#10;sTSnpxKutTOeqccQGn51eIJ/XRRQb0uWkC3wK/0VvjbZ4oXJBjZf5j+oB4zXx4wvvcXo5ib9mxuw&#10;d4gKDtV1KBVQVroOAVBeds673OCWenBxheb4iNvnjvODYcZwbU3WSitAZ+zVE/Z8ySP9BbpkgUtN&#10;Jb9RG57oLXGp3eHlYg+U4rPZApfblv36EIzlI8mAnzlP6Rv6xvIxm/GGSxh7x7Z3LJiEzPQgjMVp&#10;moTz6TzfLSd8vdyAruFzgwHHkz5UJd+qK+EupEs811a83k6Bjgtpj2NmwA/qTX6sxLH8ytwKI5Pz&#10;iysX+NDKeU70FhhlA3Kb3mO+xmnHRFvQUrub2HbVkVnnfZAIT6DqHNpLD15jOWxqxs2Mn+/vcunw&#10;Nn+4eZn/p5lAKKGb8lwh/bnVJAcrWdyLwfNk0kdH4PXAt6AtT2ZDnu0aXq+mHIRAFxz3G0vhPQeu&#10;YaACT6cDxkGx5cTIM2WZRe7Ig/05Kvdeev//+2qcP2+Vuno0//7OKSdCYNpUbJeHfOPaz7g22+HV&#10;Zsw3x3egmwAdpD2po5McOgdpDs5BewDZAjQ1JImkrTgwI9A1A9Nn5gK4BtyY8/01rgXRyaM6gDQV&#10;R5HNQdMANWgrRH47hNkMO6n4VKlYubKPu3wHvbdLf1ZiZzN8OZMa1FiIUku+9WAC6YnjVHmgXc1Y&#10;eOgity+s8cdZgNxyejDHGTvi+cl1zvRXuNk6/lp/nj+brIM2zCcjhgruuBLalkf7q7zWTlnUhv26&#10;gCSD4OW3koArIHg+0l9ixWR8Y7oDrsH0RlzUKZd8Bxhop+gkky2yJoHqELIclOXjSY5VKd8v9vhg&#10;Ps/Lxb58T1fxVL/P9zsDbSWR3jc8PVhDq5S/f/p9PLhwgjPDZeayIX2bUrWytRfv71Kng5KZCGnH&#10;+neAtEeOIWZ7WghaRddQuJr9uuS769d5fbzOa8Uu5xPYbFt+1BTs+JqR6vjFfJ4/rGqetCkvdDUf&#10;tQl1CPy4qzmtExY1nE96fK0qeMImvOUaHk9SNh283BV81Kb0dMLYKyah5bzN2HCeNjiOG4uJbbtD&#10;5zmVGIr30vu/AmKv+LIPgroqNATJqA+qgjd37/CTneu8Or7NP9m9LkauPDQHUgibFFQKvoauFoNF&#10;gc7EytriSNAMlKTttIeQDxkqxawbS/TWKddcG0G5XD6ni8CBq8Gm4I04o/19mE749EHDicubtIdj&#10;fNVixwXprEB3Ld6A6qUE53GJAWPw1hKMQi+kbD+wyMGZVV4dDXnk1DmeSbz8rq5lpC2X41BIX2kI&#10;DalSkkLTMPYt43Yijie0vNbKquaRTtn3+/I7g5IU3sU01mbsBbjTRoxCC3/8Uiv76xOb0+qEx0yP&#10;l7sxhBa04VHbZ6ATmgA3XQsKcgVoK04mHZLqvuAgwfBENs9n5pZ5au0hFrMhDy4cY6k3F3kVXsaY&#10;41KQLngSJUw6j0ZrH+v5cFfb4Aiw1UrSva3ZhHFTcHm6zw+3r/F2scdvHWyAbiF4/oYacrtzPGAg&#10;QUQ+tErAzdCJpSNQh8C2d3zAWq56z67zNKHimAoMdWCn6Shtwrr3fNgmVEAaYCs4lpTChUARaqoA&#10;b9Y1S8ZyTFt+7hpoukhQfu/1l766wIIm/IYKQFA0vuWgnrFRTvnR5lX+5a1X+FZ5XQgtATFuhUQi&#10;24duKhEp1JCtSs1ebUtNr4Ig6K6Ebgz0wGagMqj22TQWTMqj6YjXpptAAQrO2xHXwq5kCyrhsXSO&#10;rvL8fGcLGs2n39rl2LVbBOdhd0rqaoxSmK4j6ICLxp6YXPyOBp8akrU5uhNzlOfW+KNhA8cvQNLj&#10;Gd9Cc8AvL5zhT+rAz6odSU1tjw/mi1wqrvO16SYE+HA+4qUW+Z1kYA1Ppj2eLcdc81NQgS9mc3yj&#10;7qA+BB34ZH+Jn3WOK+WBGHOSgZmTzMeVkPX5TJrz57OGl+sxBMff6K/w1dmE11wDruVzWZ9UWW43&#10;gTc7cSRP53MceM3rXcfH0yGfXb3A5449yInBIqfmVxgmPVznCLE1arwSpVgtwiXWy/CL6zpAYaJy&#10;hYsS06ITFPBo9quCg3rGC1vXeX18hxvlhN+ebkBXgS/46/0V/rgs+OpsDzD8an+eFnixbrjV1hAa&#10;jtt5aFpecSWdD3ymv4ivGl4r9rhkUj6eZ7LDr5jxvbYCr/hYOuCFpmWLlr4K9NAces9VJ9dM6Njz&#10;gT0XMyvfgn5PAvv/8xV8+A2UHk3bgpuzA9463OHF7cs8c3ib75V7UreG4l5E17IRlq4WCq2vIF2U&#10;lLstxBh6c3w6G/HMrIBmCsHzxOAUL7Qe6v0IwjlI16Crec2V4kTSBagPudYVoBpIR9D2uHZjnw/v&#10;jLnvxjqDosbvFYTNLZIkwXRxaXEnqrkqS1FpSl3VNMGRLg8xq0PK1T67Z5bYXJ4nWTsLsztglWAR&#10;eY9Xq8BrbQOdF4DMaXAVr1UF+IqTvWXuVCU3nBMsor8CQYMr2fINqMBT+RzfLyq+UU1ZNQOG/RFX&#10;24bn2g68tLSwKcsqZTcYSFLel/V4w7f8eTUD5fhif4G3O8d6JwpETyVDyuD5VlNyv85Ap3wmH/GH&#10;vuB6F3hisMhnszk+snyWi6NVzs0fw5jkroio0pqgVJQV11HgRIzeRI1C1zaSlZkBdwUrlJCsJk3N&#10;7dkB375zme36gOvFHl+dbrHbldyXGD4+WuJfzDTrzkFXM0xTHrV9Xm0brjcFGMvFNOGHjeUntZyP&#10;f3d+xLXWc6Op2fYe0j4ftBk7PnCr6cAYvpjm/LDtOPQehyfBcdbk7Ed9BpTiIW3RNhUCkYJMpVxy&#10;hpPv0XD/8pf3YWF7NvmNcTvjxzu3+Rd3XuNrxS6Ud8BNpT60PQhDQYuDcNrRqRgzrdSiOpcMwBWx&#10;+ZXwtnPSVnM1KIUhhWYHmrF8llacMznX60NxFCqRP3e1ZARtyuMzw3Bzj8Gb15k/mGC2Dwl1hcpT&#10;dJZgOo9qWzAKkkQiGtC2NV0C3WIfPnCKyZmT/MkwhWEOBj6klWADvgXluC9d5NXGc7MpwMNTvWW+&#10;XxfgAq+7CpTiAdvnDiXbroGQ8IlkwI+6jq5t2IkGfTrtQZ2DaxibPo+YjKttIwg+FuyAz2Y93mob&#10;dl0LJjDSGbROnKeRzbp1aNn2dcTKNU4l0JXsJwGCpQyG/2h+lYuDJT534mFO9Oc51lskNylBSzou&#10;arEWqxWOgAuexJi7HZi6qkQpJ8uxsVPjnJftMMZyWFdcG+/w8t4dLo03+a3d69wKUorcp2UHwXEt&#10;/XSwGBSYnDWtueocm8HFEiew7zpQ0tFAGZqgGAdDHlouxJq8xvJ2O+WYFk2GVBsMDeA5pRVV0Dg0&#10;qXIMleGMN8wCrKE5nfbpa0MZ4NRlTM4jAAAgAElEQVRMM5o27wF5f9nrh3fe/vKzm9f+z58Xu/zx&#10;ZJuNg59Lmq6NRFmIZBGkTx4MKEm5aQ8k+ndNVLptIVuCToGfxvfXkCxJdFepOIVIrMEXUg6EQj6v&#10;3gdSKB2/1q1xcGODhY19etsHqL1djEil4qqaYA0m8rjpola+0ngNYWhoFxKGF86ye/IYX1s2MBxC&#10;2hecodoUvxQci/kK+77jAZvz1myfi/053u68OISuhlDzRH+ZF8oDqffrgmPDVTZ9At2hODzf8uRg&#10;mWerWRQF7PhAmvNK00nqjufBfI43uyB4hU0ly3H+LmuQdMBHbMaLzVgwDF/zpblVvl630JbgNWd7&#10;Qz6Zz/PTuuFLo1X+5plHOT1Y4tT8GonSdN5HRVmFMYambYUXH0E5F8JdNN77wPTwgLatGS0t3zP6&#10;AIf1jK1iwnNbN/jW9tv87myXj1vD5a5ku6vA1XxhOM9aMsdvT/ekCPCO/3Rhhf9jMpZyzzt+cbDI&#10;rte8UmyRZvOc1wmfGizwTw+35ax4w9+em8eT8gfTPWkIqo7/cG6V357u85CxXPKOv5kPudK2XPYt&#10;HsUT1tA3OV8rp4JjqIS/ni9g9hqy8YzRm7dwV669B+T9Za//4bU//cqflvtQ7QENMJNI7hy0U5mS&#10;sJkg8q6K9FcvkZ0o3+xrSBYFZNMphGksAay83+TyZUrINPgakUHSgha2XvrytYGtjkd3Z2RXb7O2&#10;c4B2NakCV1R0TYtJExJrQWlC3eCV8OLJDb6nCCdHcPEkb4/m2V9d42ZPQZA+Ob6RFNu7yMRJ2A+A&#10;q3lLWwgdbzcTcEbQ/WSOpq54oTwE33ImH3Kzqdl0dcxmnNTm1Yzbro4KMBpczSutbGFJ0oy2bbnu&#10;iQ1vofrSSZ2OAtI+92nFdVeDzvlYmvLDesbXq1KATGUx+YAvL5/n8cUzfNnmnByMeGjpBOmROk04&#10;Eh+WeUitjtppRDalxsT33ZUTT2SltA6Bsm0Y1yU3Z/u8sH2NVw63+M3xOvgSQoc3PWEfariQDNlz&#10;gVkQ2usv2JSftA1XY+r+gazHK53nUtdwx8ukzRfzPl+tGubLQwgNn8gGPN80PFsV9FQLOnDWZNxo&#10;Pbdbie7HTcLVYHipabjtO85rzWUf2PGOva6E4Dhp+/SqgLlyh/zHb5GWM7qDQ5r1zffS+3/bS/3e&#10;f/tlQnMOlUOzB4mVWtb0hWTDDNQc6D6oQlLhEMTgTV9QeF9LdDNDidiuE3Tf9ID4OaGSyGn7kIxg&#10;elOQXjtk3s4z3hlDNebhw473/egGzArceEqGQvkOEk1wUWPPB3zX4ZSS5CIztANNfW6eyflFXl1e&#10;ZXrspHD33Vi+PxnFTGJPDN/2wQ4Eq6j3ITQ8ko34mTbCN/Ap2BEfsAkvVi1H69E+kM5zsxhDV0hN&#10;n/b5pXTEnzYl1yLSv6pTtkOQ1pnt8XQ65M+aPWrXiFMwlqdsxvfxcv9MygdNzsvNVLICOyRTCQQL&#10;bcNiNuIfrpzhg4tneN/iSU70R8ylA3kMSt01YO9l3VNizV1BiiMpqr8gS3g0KaEVWb/HuIKdYszl&#10;w21+sn+HNyabPDPbpgnizD+WpJTBMC+7osAaVnXKz13NpCu4z2jWbAJtxw8bIVo9lM4xCTVX2xl4&#10;T5YMSJQFN+PFqF59IpFAsu67SMhRrGjLjRD4dl1ACBilyfHcaMXZzKuUU8rxunM43/HwzPP4zgRz&#10;Zwd/5Tb1G1fxqUf3UrI8eS+9/7cb/X9zjW58DtsXAC5fhvpAUnJjpb/ehegAWgF5PJFhpuUQJ3Ni&#10;BN7JPPzcCYqOaEwaVMux4Uk2yxl0ewLWKSup/kHHA1M4efkOC3uH2DagL2+ifIPRAW0SuqJEWS1j&#10;nEmCD9CWJW6YYM/MU50e8dZKyhvLc3D8nBiLL+Xa4oBQFNoXNF4l0XFFp5AtQtdF6usMrIGqlPl+&#10;baE75InhSV4oDiUNb3YhX5QSJjSQLbCsHLtdgOaQu4P36SCWPYBrON9b4JpT0BY81p9nRSd8p5oJ&#10;fhGUZCImgaoCm/Pp4SJfWj7DLyye4b75Vdb6CwzTXDQFdVwEovRdrTmCEKmSJImtNnWPZ/FOY489&#10;+artuDHZ5bnNK9wudvjJZJffn26A8owUsa8uQ0xntOGJfI7fK6aC1CvNp3oDDn3glXrGEYf5C/0R&#10;P2oqLpiEl5qSX+kN+FpVSatWW1I6vpiP+OrsgNPWUqP5VJ7zB2UtPA1jWVKB+4zlxa7jrDbUwdOA&#10;MBCjDuOJ2vHI+pTlKxtk1zfp1rfIM4PqOnzbyPd13Xvp/b9h8L/7XzxNMjiHlxXQGCWRJkQap07l&#10;YMeaFJWIoeDBzeL/5xBSyQi0gpBRdE74KL6MguUZm03MCJSXQ1PlcOB4/Momx3f2GG5X+MMxxmo0&#10;opjqy5ZgA9poTJrQzBpcU6MXB3BuhemZRd48u8D1hT6M5qW2DkEMMS7BxGsxVDeLBNIQ39fEEsNE&#10;J+CkbkaDykHFPrpPwbe8UE/EsWlhMUipE+R9XcluCJLhhC7u1kZ6hLSRGmslE2hqaCe8mvZ4Ks3E&#10;Md0tmTKwfZazlL81t8q/d+FDvH/pNCv9hUiB9XfnA7yXhY3WEvUOJIVPIk4RQojjrKJ4dCRkoRW0&#10;3rMx2+fl7Tu8uHuLH0xu8c1iR56LUXwkHfBy13K5ncm1GbgTDDdbJ45TazAJV7uOWz4uNiBAcFxr&#10;a/Z8yxmtQVuOJTkUBfiaNWPpK0MdhD5cozhrUjKdSiYYOgyaHkIBJ7TUwbPpWgFAO839RYMdT7mw&#10;dcjiK9cIW7ugFboqCE6j0xSTpfimI/AeDffffGm+gm8lmic9aDfAHwrZxC4KGNPtyElJRhK1u5kY&#10;jB2AXRKgq9mOtfqx2LKrxIhMLvz7toZqRx5su8bo9j4XNm6xtl3Tv71HWhWkOsW1HbgIymmFThPZ&#10;S992eO1Rx4dkSwN2z8zz9ZPzMOrD3EDKEdsX/KHdlmvL1qCphDwUiLwA+SzC+B1kog7qsWQp6Rw0&#10;JbgtsS9lpWZXiWQ/KpF743V0GF18D+IQTHSAOkQnI7MCJ5N57sx2JavwsY/clXwfIxlI20oplI74&#10;LxdO8bnVCzwwOsEDiyewSRoJkR7vPUoZrFF0XUfXtQSl7spN3V3wqUWxRsXFnkeRfdLWXN7f4uZs&#10;hyuTLf509zbfKA95yCox+FDzcLrMQGe03ZRXu45F2+P9tsezreOFYgyu4kx/yDkrrEACfLQ/YqgM&#10;36kKLtVTCB0LaQ4+5bvFLGaALQmKa53jmpuAb1hQOS81FWPvJdvRMlp7u5pwO0nAe/pmDqYNHOzx&#10;5Ljg1NYUt7FDMp7C1iG6KlH9HjaX7K2eldh+RpJlR8NB76X399L6//ppCN9B9+WAGqkfCY1Ep6M5&#10;6iMyjooIUBQ4pGuPdKvF83etREhXiwPRiRiGTsUY9wNMaj5/oyO5vo7e3aKvE3TjYDZBR0KIynuE&#10;osBHo3dW41JHc3xA+fBpZseO83zWQKbkWtKFGGEjtVcFiQpHXQJFbCXG9ygb23Re3hdmoAeRLdeT&#10;mt8AaiCRHg+9FelYtHJ4cSULw0UOvIdyVzKJxPJk7zTPHl6XmYMk54ODk7zcRCfoZpD15TvrA7mG&#10;fIXPZ/NkbcnZ3gKfOPYgH1w6xf0LxxjYPLL1wl1OvEcm24hiJW3n46onTVk3aAU2STBK3V3/DbBR&#10;TFif7PPDndt8c+sKP663uWgN32pqKLbjwI6X++mPHnbHB/IBrzglpY9vpVTBiyMngNW8387xelPE&#10;++IgmwffYU1C1wQwQUqWeiJnQskoblsXAha3rVCzA/KMlNCQyeZg3/GRAhbubDG4coOsrEhmDWpW&#10;QtNgtSF0rWQziSaZH9KNS3AdRlkC79Fw/+LLzb6C6kc0ewJmPrZdGonaSslBD++sCWNk8xq6fXmg&#10;digGQiPtN2rwCYQEqgZmNRy0fPHKLmF3gt08JPMdalJhrIyOkltC5/FVg+rAK49fHOKHlnohY/vC&#10;Ej9amIPVIaTxepSKzqeO19wKkIgWbgGtHEyTS9rsI5dAZXL43FRIOT6NJJxa2pDWSNT1Oegunv8a&#10;zCK4fSELKcNBMIIdHHGVdca9bWwBSJgcMRdDEaH0nEdUzhWd8SuDRT65dJb3L5xkpC3zvSEnB8uk&#10;KiExFh8XU3gv6rJaSQIhE/8aVCBJTDT+IFRabe4a/LSu2amm7NYTnt+6zXd2rvAH0834AS3XvY1s&#10;wloMTdmYyY3B5iynQ07aAa/UYynvVJD7FWzkakCWjkhVIlmCPtohDXhPZ5QAtSbiJwqW0pS9rqP1&#10;AZTmrM25EYycq/geTArTAV/cmJFe2yEfF6QHB7TXbpMmBq01NjU0ZcD7Fpsn6CwheEU3bXBNi7bQ&#10;zin84uC99P5ulP/t//g82cJnpP6UHicqlzZb8JGMsyQjsT6Sc9IFSdPbWWzBReMIWgZulBcQsGlh&#10;XEFd8NjtGWdubpMeVpj9iXC7ywqrZDFl8B46aecEpemSFjM0uJU+Gw+t8vbKgK1+DitLkXMfnUrS&#10;E3pvNZForhWky2Jv3YG0E7MlaR/6Un5j2hNHdNQm0yGWBCZmAY5T6Ry30XIPXCkRSPWlfMGCP4Bs&#10;BN5CeSBRL52TDkWxzw+6O3Jw7QK4hivlruAjtgdYfilf5KnBMe4bLvL+5bMcHy4yyofkNpd9AD5Q&#10;u47WOzrZCoJRGoWK/Hd/F3XXca23cA08mbUYZSi7jtuTA17bW+cHO9e41RzyO5NdoQJbzZd6I75e&#10;BbkPwUM64kTSY72NLVQjRKxdH/hJU8hzTfIjGhf4OE+Bovbw0yCDRReTHm93IoCB0qwpTT/N6SnN&#10;z50Dm/GozXnmKHsylsczqd6v+Qow/MLE8fBuQXdnD3vrFulshq4iS1ArtPf4uiHYHDvI8U1LWzYY&#10;DSQZne7Qqznq+Bz1hWNMV5feM/q/UMvjY++9lUPfjGPEWhBDacsYxURDnGYWJ8aCREqSmO4fpdND&#10;GGewXvCJG5v0W5i7tks6OUA7h28bkrk5WgK+rAgKlM1pqwafdCTL89hTa6yfnOd7SxYW+7B0Ihrg&#10;NI7f5mK4UYNP9JgGsW0YBDMwiRCBjjoMNpNU3sWMAA3pEOo2dhc8JEMIhttVBCyTXLCLrpbPM6kg&#10;8e1YUnW6yFBMJBtyrSDPZEB+r3SIbc1/Z7jKxxdO8qGl05wfrrCUDVnozd1rocWNrR1QO49ykJqA&#10;xcqaLnO04knWQrUuvGMHHBijGVcVt2fb/HTvNpcnW/x0sstX969HAkwBvWVWdcLX6xl0LeeyPo4+&#10;t6p91qsDMAlLyYC9qpXJRq3I85FEeN9BgPdnA4Iy/Lwp5PfajKeShB92irfrCkLD5waL7HnDTyoh&#10;bT2eZHzYJrxUdzxTHIKBL/RGfLOc8L1qwq63fHFq0BtTBrd3UNdvkeweoLsamxnaaUnXtLJPoJcL&#10;blG1aC3DTJ1zuNTDyQy9cozpiSU25ucoV5ZYmRu9Z/QA6l/+g/PY/NelcE3kUKijXWFa2HBUsT6O&#10;YJcro2pNIulxUPKeAIQBTBPYmfLRGzdZWd8nW9/GGo2fNaQ5qDSlmk1pxuMYTBJc62i8I6zl6NOL&#10;7J9b4/XTa9zuaeiZeyo5IXL8j2r1oCPbq5E6UvWkpvcTSfFtL6LnRyO4EmVpp1IOaHsPsVcxrTR5&#10;LHPa6NCiwSIHW/L2WBqE5l55EYxci8ogG0iEb/elfk9X+XsLF3hi4TQfXDrOAwsnWMqHaGWFMKMN&#10;3gnK7u5uefGyRyAKj1qjOYKhZOmnpMCKgFYGlKJynquHW3z3zmVulDv8070b7HaTONFYiINrKxZU&#10;YLuZkiUpo7SHJXDdN+LgY09/zzX3or2C60cSZHGb8Ehbnu9idmhTLtqUwwBN6CRzCopUJ7zezsAo&#10;ztuUS94xOOqahA6CZuZjA2hccPGgY/nSNv7qdYnqbYkai2Nq0hS0x6YJvvP4qkV72XJctlPCsR72&#10;7Ckmp5f42cocdnEFt7DM2/GmPeya94xeTk/3FUwWganxPdAu9CL7ronRbSjRXZVS65poPD4KVJLB&#10;PrA34dPrE4a3Nkn2xqQoQlGgg4hYulqjUwvKEpqACh4/yvGrPaZLGXsPrvDiydPQc9CLgFsylLn5&#10;bixOJxndQ9mPetl2FIeAushyM5J2thOpJfvHZVbgaMzXDqV2b4r4uywPDFZ5q5hGp1FBf1mYePWB&#10;ZAD5iA8lI346vQXFhqDQvSWxwCZScm0upUY5Fp5DNuSLw3N8cHCcXz79CA8uHBMkO6goTBJ3wXdd&#10;TNW1JCWxndZP06gXL225o+UiR1mBVhqrA4XruDnZ40dbt/jB3hX+172bPJlZdtsp1BvitJKMXxsu&#10;8UcHMw6aA/CKX5pbZt95vj/bimSpnA9nQ15qCnn+OuUTvUWer8cyV6ESHk+HvOlFUJOmgMTw2XzI&#10;t+tSIr7q+Gu9JV5uHS+3LXVX8FQ+osNyrS6Y0XExyZnP5vnxbMLVW/t8Yv2AC5u7dLtjuvV9zGyM&#10;dh5tFaaX4tpAUBqtIekPqPYn1GWBt4HeyUXs0hK79y/y+ulTXF9Yg0y0Es5q4qyH4+fo99B79X/9&#10;wwV82BeudyJAFZkklj4RA8lSiYjBSq2eDmIWoKRGrlsoLKe2Sh57a4NkewdblOi2Q1e1KNMohdKG&#10;UDe4upOSLDGEYQ/X89Rn57lzfpWfLs/DKIO8J84lXYN6KtHJxSjlglwXXmp1E6m/egC+oZ8MKOqp&#10;XOvdjoGB3prUrV0BySCm4K1kKGYYB1v6AmalQ2Hh5cvSwSAq7Vor2VCIc/zlodT0TgK/9I7r2MZr&#10;+XsLx3li8QyfPP4Ay/kca70R1iSkxlA3bZSekjaaD2C0YBk6iIS01vovkGnE6GXnwJHKxWFTszE7&#10;4Nn1G3xz5zL/anxHnmM1hmwI9QyYStkTvBCn6iOhDSe/yclY74NmwJvlXpyNGHDKZtyu4ryEr2Kn&#10;JpPIH5WIOcoGYjtzkPSZuVqyHdfyWD7k1bakpy1lXch90jm6y3l6HJhcvc6JWxv0Jg1m9wA/maB9&#10;Qz43pJ3JM0p6OSrRGJMyu7MjO/H6huz0IgeLCeP71uidOsOdxSV+rBTYhE+kKZuu5YpvxOgVPJn2&#10;30Pv0flv0EaCjEmk/sRKahyiaEUUOsDPInAUEe5ZAXsFH92YsrYxJmxPMIcTkrbG4NF5Llm/8+g0&#10;QSlLWZdoA2GUYk8us782z42VhNdXh7C4BP1FaOOhs/14QKdx/DQXw+6KOOlnBUFXEWF2oipTqEgM&#10;oZFrtYOI4DeSySjR5qNrBWW2Jg4IjeUQB8/5dMC1toqSOjXk8zJa2x3ILUj7fC5fjfJUjRBscsEB&#10;8An/ycIpPrNyiseXz7PaX2BlsHh3G6+PJJnEWlrv8SFgjajEEhQhTuZZbWMK7+4auDVCBKq7QBta&#10;frpzm1f31vnZeJt/sns5ll1TccyhiyVM7GLYHMpN+XOtOWl73Gn2InaTc07PcSc4edahAZuTqCTe&#10;k6jYY3L5rUGGqeZtxphUPkM5LvZGPJQO+dq0Bj8GPGftiFdrTxlaQDGoLJ866GhvXmdhb4/FzT3M&#10;zh7ZIMf7Dm01VB7vAliDTjRd0dC1DdloiJszqMWM7Mwx9h45xR/1U5ibYzC/SEUUYyFmIUQmpJAW&#10;GId3uVyW+lf/1QJheo22HZENBbCrDiTyZUOJ7K6IvewY1bWCwwD78OTtXea2JpidMXY8RXWt9Ii1&#10;RnUdOk2h8xhrcXVLqxxhLqV/boGNs6s8tzZP0dMwHAkg58uI/heR0Rfbge0BpKti+HSRQ5DG96hY&#10;p6fiFNxM0v/QRvJNjLwgDqSZxGnALEYqfa+f72eQrEQ12nlR8cnmowIt8vtVI9/rJpAdg3ID+mvQ&#10;dDzRH/HZwTLne8t87OwjnJ9fZj4bynnj3ubeI+ac1hpljqbdoh5dAJSR3e3eRUO/q1sFwLXxPi9u&#10;3aL0Dd/dvsY/278mzstN+PToGM+UEwEp2xkMFnif6fFGXUgpU+/yoeExftrElls34WImLda3q2l8&#10;1oEH8iXeqsdRrSjlU/1Fvtd2cbKvESrzEZnRtaACH85HlEFxLUBR7fK+3hxvNBX3JwMulxWmMzy9&#10;W9C/NWVufZvu+gaprkUGbFaA1ajGofMUX9ZoD+14hu5neN/hbIc6v0p5domtU6sUoyVenssk+zAy&#10;YoxOWE1TtoMRIhYxO/MuCq+82/v0bfUb2G4krS8nxnbU/lJZpMhGZphLYAzLt/f46K1t+ocNfnOf&#10;0LbSkXIe5Ryh9ShjQGtC63FljZsDdbxPvZIyvn8Vf+YM389TsF0Exgw0Tr4LGyNxGg9UFYG0EP87&#10;Ij4k8UfEWX6VCOjmm0go0cLko4gtyNiDboXlRWIlgnriQY9U2iNUX4nKLO4d1FxkPhyM/HkA+sf5&#10;71YfZCmb4xcWjnGmv8BiPs9ouCisuBBwHhrfkWqNMRalhECjjMHGbTDOC7ahtEGpcFdlWMfrqrrA&#10;9cNtXt2+xc/Hm/xPu1eZdZN4fYUceg/P1EUsX3pRTqzjDYTOanWPTqX8tJN097G8x6t+wNsuxBLH&#10;yHPG8Zb34hC1FlXaupDPs/HeBqRUMvF5hZaXjoxMCfW5wUJIWdqcEiYNH1jfp3/lFuGwRYWWtChQ&#10;oUH3BbwIHdC0+BDoqg49SGgHGr2WkBxbIjm+xNdWR+wszMFgGOXFuzjx18rkp7Zst22k8EYi2RHQ&#10;qITL8O42etX8BnZRALtuN7adcjALksaGVkg2B0O4s8dnrm2wdHsHc3gI3qNdnP0+mrTiSDWrwwSF&#10;yzz++IDizID9B4/zwtIizGlYOA6Hm7GNhWQTbQO9ucjW2wcTATEvAo8QywvdF4N3k4ieG+kuNJEX&#10;oBSoeTGEbiq1re1HpzGJc9aZ/L27tFkvn9u1cTpQy4x9aMXBhBL0kmAc7RiU5X2jB/j1tYd539wy&#10;Dy+dYiHrM8rm8M6TZyI/7X2gc3HJZ+Snu7uLGq0IWoSjuxaZddFgUEp6zcCbB7s8f/NNfrh3nf/l&#10;8IZkJe1U0mdlpZ1oemLsXQE4ia6ditRfQGk6L1z4o755T/din30KquNiMuJtr+XvuNjqDLlkWmoG&#10;Zsh9pscVX0n2pOCJbMALbZBpzK6IoGoPguVK4fjYVstDL72NOzyEcYFtW6E968iJUrkYuHf4LtB2&#10;DTYBvWxpLq6wmyraE/OElVXCaJUdV0Fq3tGWreUfazF2iPMhCq8QHTnv6OqIw37XGr36nX/0ZfRg&#10;RN1E5lQSQa9KRCC6Dg57sD7lczdukW/ukuzuk7bSznOuEwAqBPBaWuJdEAmmTBFGlupEn51HLvCD&#10;5YGAc9bEcfP2rgCkiEcMY9SPBBEvKSVtHPRxR+xAExVtkkibjYo6KElddSLG0EVN/WwhUkXLSIvt&#10;Re33ShyCsVLStPuR0BMiuBVLAmWF+tkeCmVUzUN/lf987ix/6+wjPLxyhoW0T2pSOtdhtCEEWd/V&#10;dS3J0SAOkMQdeK0PmODxSnawBxT2HQshjl6TumKnmHJlvM0f3nmT/3nzkmQtQebFBWzsSfvRlZFx&#10;WPHx/io/qGou14fyO/MBD9ohb5Y7wpjE80Q64IVixg9ne6BanuwvsOECb3e13L9EtAdfLQ/iLgLL&#10;h/NFXuo8V6oDifhJCsZy6COoqkzURQwwCeitir+zs8PSbk11YxMmE4JryZcXaZ3HNY00CrKMar/A&#10;NSWqp0lPjbAPrHF7OedPTywLGWp++R69G8ej+YjXvJGOC0Gec1C4eiL4g7ECyLaTmPIbCSAuQPtu&#10;btn58BUhc0VwTsswBCSwVXPfRsFjl2+iNndhUsimtLomhA6VptgkxZWl8L/bFjXMCMM+LCRUJ3rc&#10;OTniJ6sZLC1JKo2/BwK2JaQ26um191pu2kjqiJJeuy9iqm8j8SX2sIIsbYgtgFjrp7HrMI18AhOH&#10;XZRMvR01tn24N/4bkHQ/hLuLN6RVWd0bu+081Bn0hvxnxx7i88fu59HFc5ydXyG1R0IVIfbOA0EF&#10;vHM0XUcwGoUmjbvbpGPpUFGLTt0dhBGDn9YNu03Jndk+P16/ypvjLS6Xu3ytnUkmlsbn42PfHBWp&#10;xF2cfoQftLE7oSPXwsOb7ZGTNeAVL9TR6SkZ9Hm2HQqrzpURMwm82sSyRssygJfqOioltdERy/17&#10;Q3ViaF7z2O2Sc2/dxtY16awiu71H3bTk/Yww6NFNO+rpFNBobegmBdWkQvUNycVjFGs92gun+Ner&#10;Q5rBUAzet3EiMtKzleG1ppYobzWELJZoLp4vLWWJj+BncnQujJSPSf7uNHr1W3//yxDO4RQM4ix8&#10;2UHR8r6tgvNvb5BvHGDWNzFGE4xCoQjByQrqEFBB4TtP0Bo10IQHF7l1YoUXlgys9mC4BklMJV0h&#10;gFjoyTCHHcsDS+bjBN1UyoN8UQ51uxdTUOLeuf47Dve8AGrdXuRl9+UQthPQ04gwz0vEqvbkoGeL&#10;YsTNgSDZ+ZLklvWeRIJsDpKFGBmqyCybkyyig39w7DE+unaOj55+kDPzKwzSvoyoxvLEGIOK5KK6&#10;bcgTS2KtbMiJG1qPBCU7J/MBSsm2VkKgaR0/21vnBzs32awnXC72+Of7N4QbkCZ8OJvjpS46SdcI&#10;Z0HHlBol6X0yiKpGtdS42UoscaKYiR2Ioyj3Y2ngIB9JptWWYvTGipE04zhZmcp3VROJqjpIK/No&#10;TNgDU88DhSfZ3uWBy9voN2+R0GHzDF/WVF1DwOETg8oSfNEQmk4WoGqHPz1k/n1nKR68n/87UTA3&#10;B8bzeG+eHzdNBHWjkpDJo3OSzGI5HbDbtneJQZDJeQpx3NfknExy7nRaQE06PtlbfpdG+m78FdI5&#10;SV8PM9gs+cjtHZaLmuzOAXZvD9PGKaoIEMnUksW4QDOZ4bwnXR1izq0wPj7km6fnYS4TJD6N0ci3&#10;YrRK2mDUTgg22kTd+jI+wIKczXgAACAASURBVGjc7QRaEUSQWrOV/rcr4tRbEkU3VRwAyuJwTWSm&#10;EQc5XORmqxjZ2/reVKBKpNWoG7BBjMUnQjBpZ+KI9CKf76/w0HCR9w/X+PSJBzk1WqVnc1Ir16fi&#10;JKFW0Dgviy2BJO5p1wSMNdJPjnrxWnmsMfcWhjjPa7ubPL9xndfGG7xY7vJcfSjXYbRgHMoLScZL&#10;31zaqRFs7K9EZmEr8w14PtBb5JWZhmIqkS7t8cneMs8V25K12ER4BdN9KeFsj4/kfV5snYh90Aie&#10;kQzjSLFo9yVJTtu1UYvAcnHq6R8ecnb9gPn1Q7qNbdJSZMdcW+Ndh81SdJrTlDW6BFfU0oYbKtTJ&#10;EcmJJcwjF3l1aY6d0SI0FU8OFigjExFtIRny6azHM9VYnJpW/PLgGH9St+xGXOHR3jzjoLhRl/K8&#10;VZBSznXcqcvYmpZ79ly9/+4zevXbv/40Rp/D9WDd86nLV+ntTOjf3sb4DroOo4KAtlqooCiF0hZf&#10;eVzbEHoKzixTPnyeF+87zlZPx1SyjuBbFzsBToZ2iD1xH+TQJUMBxMJUWmDJyr0pvaDiZx1RNGVC&#10;S9pwTUTa03uHXUXwUUfSTDsBE+fdVXQ+7VhCk+1LNKi3pHZPB8KVb6fCq28Nn188xy8unObx5ePc&#10;v3SSBdsnTTL6aS5MueBxnccm9u7ASxtlont5hg5SngTnSazGK2nJOd9hMRitabrA1b0Nbs32+L2b&#10;l/jN3cugPefSVECzroJkhafSnO+XewJShpiB+CD31ns+nizztgvs6FZGfLsZ+og27bYhlfHfmy7E&#10;qTfJrk6rjFvKxkk2AWAfsimX2kScSTrHl7IBX68nUaqrz8eSIc+6CvYOOT3tePjyFv2dLZKqQRct&#10;HE4lm1IKO8wk2Dae4ByuaiAz+F6gWu3B/cfYeeA83xtkfGTtFC+2M5lf6PbZcRk7vmPXR+wn1FRp&#10;ymmbc6sqQDl2XSd4hashOF6LwyMyyhsVkMki4DmTf5vYxm3ehWq46nf/8XfZOvjMh6/vc/bKFmF9&#10;G63BTkqUl7pIZSnKWkIlIJnrPE4HQs/Acp/wwAmev+84mwtz0I9gms4jySOi+bZ/lyRB64SHHnKJ&#10;2iaV9DEZ3UNanY9afAMojmS4OjDLEt17UTk3mwNnBXxrJpKOZosC3t318qM4TNPGui4X0kxTxbFg&#10;B71Fub64ReeRwTG+YI/zxYuP8/61M8wnfVCGXFtaRFVXK9nXRpAoXjuP8hLlldYC5BGwxuKcQxkj&#10;1OO4EsyjuT094Meb1/nWndd5rd7lmWIqTscVkET8IhgBNJWXiB80VLuxJZUJh8Ipicq+48xgiZs1&#10;UN4QoRDXQmLAZXEsNpVWbLoitGUlCjSk/Zh5NQKmYqPEWX2PAannJNuawsLujCeurzO3e4Dam5BU&#10;Jdp5TGLxjSM4LziaUXRVS1eX+AR6q/MU5xaYzhueXRsxXVmFxePQbEWsxst5qXblewmiuFwV8Zws&#10;iExZ6+T6rInlX3ZPl9AO5Xe2sYWrTWQPJuLQOcIA7LurT6/+x3/09Bf2i88kl+/Q29tHFSVMS7Ai&#10;NKmtkaG5xhGcousgpIpwrEd3ap7x8QW+e3wJlkfQszFS6khT9ULYsLGPHaJh20QOl8pjuq3uiVao&#10;NKbcMQp50X+XIfFZJNFoaY3bXmwj5fKdNhNHoyKBJ5m/J9tk58EdyKy3Ptq2YwQIS7KYIgtj7+L8&#10;Of7O8jk+e+whLgzWWBsukKc5wQfaIOO+Nq5wCt5jEoNzMtPeti0qeLI0wwUh1+iYHZm4KtoFGFcF&#10;t4tDnt+6xkv71/nOZJu3uxLKbeHmJ7kYPFq08IgZTDIXy5VKQCjdj63GCOBpB1pzsy4jDTi273wt&#10;mVM7Ea0BbaTEOSoT+itQTeMMQhedsL83I6+PVHkN7HU8duU2Z3f2sIUn297H1DORK8PgK0c7rVHa&#10;YBJDU7ZM25Lh6oCF959hZ5RSnz7G7y8POTMcMM2iM/ENZHNcyOa5Wk7ipOOCBAen7kmr58vSoWgi&#10;gcqmLGV99lyUXzPhniiKMhLlQ6QIY++WCNKWNeC6d1d6/8vPvf6VflmhtscoV2OsFbklr4Vc5QKh&#10;9XjfwTDgTw2ZLQ+4/sAab5xYhkE/7jjv5B8dp8pQ0koyuYBoxUy6AroDPZSuQFVK710Haa91vch7&#10;R2S4SIQj3pUS8fXqvdZbSGMbZhhT3Djdlg6lVZUM3oEDhKgum0uE8G1U4gXSEadVyq1yBvkc//2J&#10;0zy1dp5Hl06z2h+RpzlV0+I6hzaG3CQ0XYd3niwRNqILMK4r1FGKb6UX7J0TAYujlN9p1qcH/GRv&#10;nVf311mvD/nf9m+IKk9XxQhHvJexBvUZ+C2JynkP0nmpq1VU6s3X5P/9vd+DtxHQk+Gi96dzvN4h&#10;Ef5ozNhkcXAGUDkfSob8tJrGrkUqUbJzQBl5EDmMLQvX1nn/xj4rV9bJdnbRxohGSm4IXcA3FXQe&#10;7QONa+gwhFGGPn6M6qHjtPffxx/goT+ANOFcbyiaekUpji1Z4IKd4yqRS2ByPmT7/LSL/Xcd28hH&#10;uxA0oA1ntGXPERH8AXdXJx+ts7JJTPfF8Z5Ocs6YOA0Y/Lsnvf/3P/eJ8+1BcTUxCrqAL6ZoY/G+&#10;w/R6kT03gfmUcH6F2akVXl7JuD2fwuqpOK1Wx9VUeZxJ76L8cRRRqAUToBnDcEGiqnOC/uYDicbT&#10;g5huNsJnd0jq1RpIlTzAaRwDTb38vaoUT+28DP+oPkz3YoQPMDwughAqtt7snDieLtJnlZdr8zlf&#10;ml/j4dEKTxy/wEdPXmClNyK3OU3bkEQnqLVMvalwT4wHFEXTyKx2CCQhkGWppPUqSksbUah5c3eb&#10;P7v2Nm9V+3xjtsml6UaMqJ5PDlZ5broXR4Fb2eJLXPIZyyuJvN1dtVh6yxFUqyL9dymuzRKjI5HJ&#10;OKoD6UyUs6gmlMt9MUpS23QRJjuR41DCYDECqpHrkPRh16Bv3uLXrm+j1rcwbY1uOtRkKiO+RmPy&#10;nNB4XFHi2wZzfECzNuBwNIATyzRnTvGdvoJe7Lr0V8Sp6E6IOUdbjNESOJqxRHQf5Cw0M44PlphT&#10;KW8Vh1EUpOOh/ohLTSRQBS33ScdhIcI9Mg5Ru+CojFFxOMm1oNy7J723k/IrNK2oT6cZOhFefDct&#10;CD7QLfQIp1Y4PDbi2/efFppjzwuANKml9lOd3MQCieyujIIZkTXXlpL2u1YMznVSL9YF2MibLw4g&#10;j8MvaVzaYCr5jCQVNtfhgewqTyykjdR2iYv1uAVTywRZGufq9yOFOLPQKsgbmfxrYz3bm+dD/eM8&#10;lS3w+XMP8cjJ8xwbLtLLcpTSIj/lA857jNWoEHBOdOi0ipQAPE3XoVD0ElGkUQqsNlGKquS1t2/x&#10;9vY2z+7f4DeLm5JOuzqq6+TQwnMTJym9KaIoZ5Qjc6U4Qp1Enn+sTZ2GOlKIw2GkKucwi+0soqPU&#10;fZjtwLyHMsp+6UUhWqUGmtiiLA9jv18JEOos1MBhx9N7myy9uU67vYXen2C7Fh1EV0EZjU0SXNNR&#10;74zl3izkdMtLbD24wrfOr0JvCHkf+jEDa0qoa/ADCQYqRvTGQdKKkzOptAPrI409BV3DRhiz4W3M&#10;WESdp2ot1KWcpSMp785Faet4PnQMBCqDOnINLHKPEqGHvysi/d99+KHzNkuvBheknHWGdjZF9RPC&#10;IKVdWeT/Je/NYm077jO/X1Wttee9z3jneeY8SJRlarBktWxL7STdSbdhpJHAarRjIEECKA/9zpcE&#10;yGOARoBupGEEceIe4IY8yGrL1miJpClSIilSvOS9l3e+505n2PPea62qykNVrVV7k8mzyDwQF7z3&#10;nH3O3qvqP3z/7/v+w9OHeOfgIbbMHHpdB5qsrsJ85ks/BXWPhk/DUofEb3LJ3BhMWVjfdA/YemPM&#10;Zs0d3PHAHTKrYXUNpkMvIpHQSFyJPvOmlVkGjdR9fb3pbl3H93qZ58krCe06zHJnp1xLXFUwdAgv&#10;MoV6jX/QaPO5A0d4+uApjnTX2d9bY7XbQwqJxqC1W7UsLAhfmltrmWQ5hdEkXsKaSIkVoIQkEZZc&#10;G4ZzN368PZvxs/vbvHzlIi9tb/E2E1jzwUvPoZlCawV2tz3jre1aJZP79+MFI1J6cZCtJLzjiauA&#10;kE5uII0LdJPcAVpJ03sKpC7orh7gUDFnKxs6kWEd6KzDdFZNP5rr7uLdG8A05zdvPWD9/h7p9h5m&#10;bwg6x/otO4n/rHVWUOTaOX2tdCn2r/LwxBrfPbwBG6t+vt50YKnyGTxtwNjLm23wx0vc81LWX9AW&#10;zHahkK4yaK246nD8AJIaz7QaFGnKEW3Q84Rc5/Q7da7bGbvTEWSGdlKDPGec524a0/DTndnMfcap&#10;dAkllSDED/5/kenTeu2FWqPOfG/mbNnbNZKDx9BnjzPYd4gfrK0z39znCDSDe+4CGVz5p701knSL&#10;INHW9d5C+rXK0kXzzPmj0+q5r8ErxhLvOjPtuwMtBbQ3vMbbg3AqcRl5NiyXWlL3SyESz5OvOU+2&#10;C0bzrtaQpKzX62wUOZ1sylaSclfWoD3jMzX4zMoKT6+ucabd5cjqKqutLjWVgBAU2vjNWQKlEs/w&#10;dADcTBvmhUYbB+ClfoOr9H8iLHlh6GcZP90ZcH0y41aecWk04YZUXOqtcqy+ny+sHWCruce7+RSR&#10;NHis1eN2ssNbxRCSFp9vdjmXwNZ8zLsanq232JfW2c3nXMumDKRCoDi2mjO1sJGmPNpp00gkrwz6&#10;3GnnHGu02FdvcWMy4J284HEleX5zHycbNf72wUPeGe7y5c0VGo0eO9Mpr0zGPNJscli0aYwHvPEX&#10;f0Kr2EXd2UZOpkz7e9RaqasCE4UVFpsL9ExR5IbGepv62aOMzj7CzsEjFOttaNRBpDzfqHO+3mae&#10;z3k1y3is0WCj1kLPJrw8m7KL4DebdWpJwmQy5sWi4ExaYzNNOSI03x+OebLT5fGVNW5P51wcPMCg&#10;+PLmBie6bcZzzfcf9DnXrHGk12Rk5vzNgx3axvLZlQ5YwcXhmNdnjldwz0C7Z7lmCs6nKZu1lB3r&#10;PPk/9pn+9z/xzKqeFrskYLs99LH9zI8d58Hho3z/0AkHINVqfsOMdNki0FSDgUOwXg17nIzP/J4L&#10;7eig3pZVJV4CavzMXfiRXFGNy5SjpfqG3otmPJGm5NIn/meKyv9OWA5IyT3tNZ3CM26s5XyS8uvN&#10;Jo90mzyz2uN0t8Vao0ldJc4sEqgnCoMsJavKq9yMNcwyTaY1hQSJWxBRV9Iti5BOW5AZzdZ4yruD&#10;MdeGQ17ZG3OzyNhQkqGxpNbQkpYMuFNYzqVuTn+3sBgsddxEACwtqThca3BjnnOtyPhMK6WtEnYL&#10;TYJlbCwPCs3JNGXXWPYlCadaddpK8eZwxPUs51itzmaqaEnBxcmcJ9oNumnKgXrKjaljqp3rNHl3&#10;NAeR8ov37/H4w4eIG++zb6PLq3/8Z8j6ADvLEFIwGwwcRioVtVodncOsMDQP70cc2Yc8fYLpmbNc&#10;7h3ENDucbCT0PV358XaLTlrjwWzOUGse77bZzjWTouAXsynHaymH0zpX5jMebzW4nxtn8WU1Rxot&#10;XhuOOFxP2F9v8uP+mFGRczARPLvS42CjxtwIfrw74EK7SVcJtLXcmGXUMByqJ0y04G6Wk+mczFp+&#10;Ni1QUnChntKSij2tuZPnSOzHP9Pno/zruiGpnzvK3iNPcPnkWd7sHXA9ZupHG8GmWOD3w/tLLvAb&#10;W7xEEVPx3/EsuCBJVaJCvYT1fmym4rgHL3xEVQXEP4dgbOn9zrX2YEx4J04hdi94RFlbkkE+22rw&#10;jzdWeX5jjWPdNiu1uivHrS2FMDL8zkY7IYwXC01zjcGgjUUKQYqgpiSpdAsknFLOcnM84o2dAT/Z&#10;HXJpOuV6PueGhpawDA1oKzhZSx2Hvih4Kc84nDRoS8nBRHAzn9FQiiYpQ6O5XeT82byA3PL5liIR&#10;gjcmU9aVZH+aMjaa784ymGc8l9ZIhORWf0TT03kzC7eynJ0i40S9zolGnVZS483hBDsYcKHtxnsv&#10;93PeuzfkwO37pC++zL3tLfKd2+zsW8XM91BCoz3qnbabTjE7LxgN59T372f/Y2dQjz3CzQNHud1e&#10;pdnpsSIlHQkzC6mQHGwoBlrwH4djHq9Lnmg3McC12ZxUwNl6kye7bbbzgm/uZrSk4kCtzr0s50FR&#10;cDMfUROSsYaX+mO+MZryZF3xRL3O/UxzfTrkeLPB/lqNuTa8P8lpSMupVoOVVPLeaMprowmPNxuc&#10;7XbYnuek8zH3jOaTqsZmmnBnnGGAsbEf70z/e5/53Ko6su/a6OiBlTsXHuPH60ehvepnvR4pFsJf&#10;TFMhoEKGPUn+Mvq/t/6CSlutQ43/Hc97jgNJKZKhNFN0Tiz+c1eedhskptLRUxe21yKq36/cQqX4&#10;tWaLz3WaPL/R48nVLgeabWrejabSFVkSIVDKBRW31smQa1PSBhBu6WPqA4P0a5un2nJ5t8+V8ZSL&#10;gwEv9of8+dSpEs9KuBx43lLQQHBcSmYWjijBwGgOJgkTY2kIicKwP03Z1fB6lqEw3DJOz/+lRo1T&#10;tRp3i5yeVAxMwbY2vJy7iuSpJKUhBBNr6AlIheAHuea8dOu+JILTaY2JtfR1RkPAyVqLfLeAN39O&#10;69YlGrduorfuUpMWMxsg0gSTzWl0WxSZpijm2NxS1GokJw6j9q2hjp2GJ55kq7PGVlLDAC0pKKyl&#10;IwWZFe79SUFfG+4Yy1dadTpKkVvN3VyTW0tbKg7XJBNteXE641SSsJGkzK1hbgpaUjG3lomxPNCa&#10;XQOnEklTWA7VmsyMRmMZasvBVJIKRVtJHuY5Jxo1WknCG4MRdSmo+arsfl6wozX7EsXBWoqxlo5S&#10;/GQ0/nhn+sGXvvD194+fWHmzt+Yve8iYpiqNfXnsLq2p5t1iaclhGRtN5cgYynJrq0tczrhsFVCC&#10;zl16B5OQvkMVUP4AXyFI4Wm3VK/vvoGNWspXmw2eW+nx9NoKJ1t1Vmop7VqNmlIY/4LSl+/Gq+uk&#10;t63JrSErNNa4RRA15dxrjC4cJyhRjHLLL3Z3eHNvzKXRgCuzjEtZxptzB1J9QiVsl3PhgmfTFle1&#10;5r3CCT0aImVuJa/mmr4PQCtSckBnzCxsGcMJKXlMCVQC380LvgSsKEXfwJuZZmoNF5RiYAUza3mz&#10;KHg+TagJeKCdC4yWgomFW7rgF3kBQvNr9TZZrth9/V0O/OLniGuXaNop+sEDlJ1jE1W6G+UCsvEY&#10;MzdoJTCr69hThxh96lfYO3yMcaPLnUaL96zhs0BDSK4XOUMLCYKH1jL3z+aEVPxKXbGV51yaTvlU&#10;vYbFcLMw/EIXdKeGZ9KEC7UaxgouzudsKMnIuNe4mmeMLTSF5JTfbPTzbM6+tMbQWN7Lct7Rhq9Y&#10;yZFaDWHgfmFI5hlnVUJLJdzMMuY2Z00lzK1g21huzzOOFAUH0xQB1KX6eGd68e//dI9Gc6VcR+V5&#10;9OWFKzOzvybClJer7KNDEEBV/25N9RpCeWmlrsZHZWkfLrb/GTIpPejcz65+tDNeLJepO2BPe2KN&#10;SPj1dptnWnU+tdblQq/DgUaTdi2hkyq0tijlJKpCgNYW4YOY9dtcM23KLC+EJJECJRWJsBgBo6xg&#10;d55xcTDh4mDMm8MBr88yRqbgPR3EO5pHEsnF8DEZFzyfS+q8mhdlLFsVgr3CLZ1oKMUsfK0uQCU0&#10;pOSAkFwPc2lj2FSKtlBc90GiJWASdAe+AjkiFQWWe75SOiETrgfikUz5vBYceeMi9a3byPcvkz68&#10;h53t0GjUyIdjLDnWGJKkRlprMusPmM+niJUW6fnTZE99kgfHT3Fl/yEu+nVTSMlBAXs++ACcVYJb&#10;Bmamavf2yYR9AjSGnpAcSiQ/zQpuBaMVIVlLFE+lCQLJ1aJAY7iV+5XfSlYsPAwrKmFoNZ9LE36Y&#10;a+oITkhJU8DIQoLhTJpSE5apgYdaczBxCznvacNPC/e8nqsJGkLyo8L9rqtC/uBje+nFX/z11xDi&#10;Dxd6aJGU208qh9WChdXFoup9y/1uMnjJ6Sp7l4deRhWEDxZ2qVIIQULKhaxdAgmh6gjVhvGvZQrO&#10;t1v8V+vr/MraKsfbDdabNTppDSEUFk3Ty1ODpl2IsPnFtRa5MWS6oDCWVECiEhIpSHz7kQFbkxlv&#10;7w356W6fVwYj3s7n3DXaXToLz6YJ+5Xk3TynLnDTAyG9PYD/3bWhkUQX3Dje/CNKclEHM1ET4SH+&#10;Mw54Rlx5IX2lRPVZCumWN/rvn1hDXSjmJDz/cMTRK1dZn+QUr7+EGuzApE+9laLtHD2eYrWm2Wpi&#10;tWT0cNvF3I0ujUfOkB86yM7JC/RPnuc7SdP/LrZ8TAeE5F7hA7uSrEnFbrjwQrDq27Y9LM8oSU9K&#10;fp5rdvM8eh1ZKR+Fx1RCIAyeCcZUZ0k6oLghJYeE5Y4VZVURvu6UUjxRS1hLEgrrLMa+N5tzVxue&#10;SFO6QnBP50gh2ZQJj9VTHu20Ps7lvX2hLN1LlM737oFuVvbichF0C2YXZakfLqiMyvAAhulqj7qI&#10;o46tUP1wwU1cIYDfCln51Jc/33KiWec/aTf56v51nt63znqtTiolmdHO4CZ1s/XCZ/DEb2WVUoH1&#10;e9iFdJZ6CBSWei1FCe8ZbyyXBkN+ttPntf6IV8czvj/3/AMW3+9+5YCza9rZTz+uFLescKW7sLSU&#10;YCJhU8At7bEHX6Je9Bnf6cFl1QpZ6CSKEdIHAzglBBME93LtxqRKVoHSB4g1YSlQTGzCs1u7HL7z&#10;gLX33kXevkGiNQzuIXSGycaYxK29ThtN8tGU4e4A1VpBHtmEIxuMzl3gyoVnuN5dIa81uZM2/PMy&#10;tKRkYixozT3hz4N0z2dX++DvJzoFhpF/bq8XEV4jRdWu4S3VjK6edQjOwYEJ5eb34Xxay7NJisFy&#10;NddlgOgowREpeVcbnhaCU40mSgjenUzYJyWPJQkH05SxsUyN5bdWOjy3tsKZdouDrfrHs7wX3/ru&#10;18D+obtAorqoRlQXWCnvDgqedeLL8mgsF4C38DXh4YTyXIiI7x6ylYx+5hIoYKPWIVQUeHDQuu23&#10;/6Dd4flOiydW25zvdTjUatBKE294I9z5t4LCGITRGCwCSZq46UJYAiGFxGIptKl6/CRhrg3v7g34&#10;+d6Al3cHfGs04uo8i0aOfiOrkN700S5YKCNhTUh2Q0sjJM+kitdzvdCupCIhLwKtVqCE4+2HzzeV&#10;cEAobuXav3e/kkt7kDTgIAjfOuGmLUby7NW7HLn/gIPXrpBu30fsPERPBghlKOYTUuV28UmZUsxy&#10;tLEUDUV6aB2OHic9e5rLBw/x7d5+aPV4IhE0hODVzFaYj/SVjPV0YBGEVH6ttgq/G1FSMVH1Fvv1&#10;R2eGiNsslHut8G8mkI+SEstpJKlrK7xvPUJxTAluWhdEUpXwmTRhQ0kya5hbGBhB22ie67R4erXH&#10;sxs9DreatFSKUuLjWd6Lv/zuNQQnwLBRq7MdrJ+CLVSYcxtblVNKRRE68a6xPhB8WKmOjFoFH9WN&#10;iZv0MlpXU4Hoa4Rfvqi9+qnR4H/at8avba5zdqVDQylaiaKWuAsfZutCuBltoQ2mKEiSBCUlSgm0&#10;DofVVjFFW6SUDIuc9wZDXt0Z8O3tPb4xm7ugV+RVthH+4hV+bVO5cdV65V/i34P7XY6kklWheNsY&#10;95law6k05aqOD3g05fAYh8SvmrbRuNLaSkgjkyUwVXIqh0O37rO6N2T9rbfoDB+idu5jp31skWFs&#10;QW11jflkSFpI5qMRst12rlbrTZInHyU//xS3VvcxXVnnR9KDsEJxWMEdY0vKRYnPhAShvWswfk3u&#10;AhgTRqjR+xWV2MVNN1SFJwkVBfyoqgzYT9AblCBxFEzKxR/R6Fj7cl8JPlNv8EijwcG0zulGytPr&#10;Hc6s9eildZQQGHdWP37lvfjmd74I5kTITtvGX6zQJynptdrSl6D+gYYxmZIuiuciehhRi2Cj0h27&#10;hNT7ba/CA38BmCkrA+WfmfWuLYrH2m2+2uvw/Poqz66vsK9Zp11LybVFCkpijTtXgkK7zS9pkng1&#10;qfIlqfTr1yRGOGqtFHB3MuO1nT6v7fV5ezzh3009H7x0obSLY0EjHD/A6jKTh7LWBaxqPCmRvK11&#10;VcEoQTcEUVGWHJFnG6wrhyOMQpkfXj96n+6CKFB1Du/M+PR7F9m8dQ2795A0acO1S6i8j5k75ZnR&#10;GUopVA56ohG1BHN4H+bcSbKNDfb27+PK8bO801qLxq8++1rNndxGFVi4x3pxJbmML2gE9Kqw0Tdu&#10;Bf1FFZ5mHXznA18jfJ2N+BnhT8FSpRgSkapwkYB3aBcUjtRr/GftFs+t9DjVa3Oo2WR/o0YnTdwg&#10;yLeT0rpx48ewpzcvlA/EGMehD5lMF36/vBc2SOW1y95tRCTu8Glf2suAqJuqdA9gG/5gChy/uczo&#10;URsQDlhA7UNWTRUr9Rr/fHODT+9b40ynxWajgUKUJJpQ6UqcNVXYCiOEcGIXa6kl/vdRob10hzZD&#10;cG0w4q3dPj/ZHfFv+0Ouz8ZVdhDRdEHKqlqxoYIRFXdAUF1ga/3qKncBbubWvfckLNEseDNUT2Ho&#10;EV5EuYu/E7dN+GAbTBzL1xH86r09zl65jHq4R/PW+4i7N7EyQ7V7FJM98mKKsIak3qaYFczmc2bF&#10;EL2/h3jyEbYPHuOnh49ys7vq+PnJUqldFrh+rRVRIEgkNZmSFbZsPXpKMgjGoiXQFjK98vsIbPW6&#10;Jf9DRjiOqLK3jQC+kugVKkARTYii1qr8033PM7WE/3x1hcdXupzrtTjcatJJE1JVeRKGCtH4BCQF&#10;H6+eXvzFt7+IUN9z6jYZfYhLmblsvT1JxxSOI6+UV9PJ6HuIwC1R9fihXwsXRFA511ixePn9JsbT&#10;jRpf7bX5xEqHE80mc94FDAAAIABJREFUF1Z7rNfrXtJqyw4w93144g05o0bdjdvCIkdrMb5ssxYG&#10;85z3xxPe6g/53vYe/+d45LzjSlSYpQMmqnJRRJiGsIvcBBFPGsJ0o6iCWfj9hC9NSxBUsJokaCEZ&#10;mtxftgBqFUuBMeXo7oxHr96gs7vL2v0tajevIOZTyMbYfIrVOVYIZK2GUq5fz4sMmgp15AD6+El2&#10;jh3nb0+cQXbWeBACmPRtiwnthPY75UU1VSHICU0VGE1cslfQUHw0FkoBaxargRI0llEvzyIrU0Rn&#10;qsQOAggYBd5wjtKUf766wtFWkwudBo+tr7CapjSUchuDwqYgQMqkfIt5kWO0QSXJx6y8V/IFN1oL&#10;vZTvQbW/tH4M4ptkX8Ll1QP3ZfICWFeOjsrU5Wfznndvly5TSfRxfvhIwSd7LX5nbZVPrnY52W2x&#10;v92kUSK31scfhdWaXBe+VJco6WiwwlqkX50scYKXzBqsNiRSMsgL3tkb8sMHe7w0GvKt+dyV8MES&#10;WbLEObCL/y+jbEOEPGtbTSdUspghg9JPSw8yWXdgw0E1jtq6F4Kg1tHww0aVRo3N+yOeu/IOK3fu&#10;0tu6jhjuIMwcWUwx8xlFNkOmClVLkEjyLKewObrVQJ0+Q3L6FP1j53h1cz+X0rYTRqWJ63etji6q&#10;/JCAFy67joDDqPIpK+2F0Uw15VlgcwqqUigaxwoWRoAVoLsUNIh4GkJVaL81rNZS/ulqj0+vr/CJ&#10;jVU2Gg06aeKkzdIFfsfDoCRiYbXnkXnLcSGctdnHJdOLb377JDK56qKzjiKpqnrE8EGbKHrHoI2I&#10;iDW28N9DVauWvW+cIT8E4DOuhP/tdotfX13lU+s9Hl3r0U1r3k1WAxIdDCusLXXrWVGQSEmaKoxx&#10;3nJKqYXvGemCWa7pZxk3R1N+2h/x13tDvjOZuBZiYe5PtUo7LhVLlwwVVTRFlKlNlPXlEjod9Z7l&#10;4Y9R/njsqT0/IgRJjyFYxSe2+hy6dpONW1ep3bhGMpuhiilFNsR6Xz6VpI4tKCW2MGQITKuOPLrJ&#10;7NRJ7px/gh9uHEanzcXLVU5G5CKZakE7wWJWjfuSEozT/v2qqE+P+vYY7xFxC2Gjr41K//IMsTQO&#10;ThbHwf4oPVer8autBp9ZX+G5tVUOd1vUVUKilN/gK/zFdr+LRTg3KP+spZBlJShc4vg4ZXrxgvvQ&#10;fcQ2sjrU5QGNEOFQfouotyqR/fD/cYkXBQV0VQGEh+R/3q+0W3yh2+HJXodHe22Od9p005R6mpYP&#10;yE34rMeNXK+eG7eWOUkSVFm+O449wFxbjM7ILdybZ7y23efH29t8dzzj3WxeAWHeUqmcTJSHXCxl&#10;K7tIOyYC9kxU4odSPfjwl2PK+LOLASYPVoasH5iPJaAHj/YLPvmLN6i//hPUaESj1YBiymzvLkYY&#10;VLeOarcpBhOEERRzgy5yWG+jz59kfOosN44c5yfr+6DeqiqruBQWMQgbtSjVFs2qTYsJUzYKbDHC&#10;HpyJBYuBJFxuxGIFQ1TVCBY1HjFgGNqqYFdunbHGf7fS4nObKxxoNDjSbHK43aSh3KTGo/CLF96/&#10;R2ssOlSBXqkphSIrNMqfkeTjkeW/cxL4vTI7BbAjBk7icYooogcmKvJHeFJBVRcDeAuce/+9gXlW&#10;S/n7vTaf7rb49PoKj66tsJ4m1JVCyMrCyC1ldaCc8iueEiEQ0s9oPetMpg5sLLzddG4smS64P5ny&#10;s90RPxsM+d/6Q6azSTR2jO+zqkAyTFTeRxx/IV0parwLSxnwxOI0KmSyxAdBHaP+qnrNsjeNxpPW&#10;b56xCsYZz+wMOHnrKuvvXqF5/y75vRsIpbFZD6EFVmiM0dRkC6ET9MySJwX28Cry4AGGJ0/z8ulz&#10;3Fg74H0GIpQ83CJrF59j3BcHMZONnj1EM/CkIlQJn+FlnPFt1XPbSENBVDkIuUj5juzGqq83UVVJ&#10;6W71W60WT3eaPNXt8YmNHie7LRKVOvTdn0/pfRmNcVuMHJwi/flywTuRCiOc72Oe565VFO57c20+&#10;Jui9EC+4A8zSPDO4piZRL2mjEtNnJhvIFhG1NhwaE/VlIWtpT5xotfiDbodnVjo8vbbC0XaTdppQ&#10;S1LXh3sgUWvtFLr+4QfyjMDgCjKBVAlKKQptGHnrbSsE4yLnxmjC24MRL+0O+dfDoXPfDcQisQQu&#10;WuP90uMzFi6/R5xNUR1aKRZL4VD9LFTJkd4/Zi7GDMMYnAp4iq1z+PYuT75/g/WbV2iM+yTTMfb2&#10;HTQ5ShVonTPdfYhMUmqdDmacM7k/hDWNevQY81Mn2DlwlIubB3i/t+kAVxktBJFJ1beXM3IPyAWV&#10;ZOAKmLgUj3trudSihRus/ZqxpYuNWerDzRISbxbbDBt9bQA9/e/ylVaTs80mz3bbXFjpcrjVZF+r&#10;Qd2/lvLmJqIEpSvOBlaXhalTRoryPFsrsBGfQEm4Ppry6vbeR7+nF9/861VkuusAj5CVEo+YR2VY&#10;QIxD1FUy+prAiPW+afHMNkZ5Q/mmEn5/bZV/eGiTx1d6rNdTmmmK8K40jizjHpDWmsJaBDiijdFY&#10;YxGeNhsqz6wwCGmZznK0FQyKghvTKS8/3OO14ZC35xm/mPnlliVAJBerD9QiWCc+pHcN4MFCCWuq&#10;fry8DBEXXohFsCouW22M7vuAoBWfvLvHwes3Wb/0C9IH9xF720gz8XHFYvIcqzOSeoMkrZOPZxRF&#10;geg00Uc2mD1yltvnHueHm8fcyE1QtSkhSxsD08x54CXK24Ql0cYfUVGe43MgWByZiZgmHYG3ofQX&#10;EXT/AXDPLo3obAWg8iFUb+1cmH693eGrq10+vbHKgWaTg60W7TTxUxtFoXUpcTZ2YYBTcTekwlq/&#10;dwCBUiqSTVvSRIIR7BQZr2/3+fOth/zJ8GMhrZVfr7Tp/kCGEi6Ab4FAIiWPtBpczK1fCuBLfu8H&#10;jhTRuK6inZbZPZX8N2urfG5tjV/ZXON4p0UjSdHGYKwlVX4NsFTkWmO0QSpJIlzU1f5hCf8wQ8Yo&#10;tGWuCwoNoyLnnf6UH27v8oPBiBdLj754xBPNeYmzeYS8E2W8IFiJFF8LfPBQBcR9qZJV5RRzEEps&#10;xG/r0RFngQYXbj3kscvvs3rlLdLBGPNgiyTV2GKKpaCYz0maTZJmC5ul2HnBdDzGdGtw4jDZ+fPc&#10;OnmOH+w74jz/FvA1HXHg/WUaj91Fr/kllDbulaPLX152UZGOSlm0/uAcLs7oNprVxVXkMjfDawjK&#10;+XzczxeOn/DFToffXOvx2X3rnO92WG80XO8djUpNqauxSFVddK0NSslIUKXD1AqDJCsKpADlW8bd&#10;LOdnD3b54Xafv+4PeHk2c+X/R5xuu4o1X6/KSxYJJdiKCeUR2hUpnahBBwTaVCh9EMfIWCjjDtlv&#10;dVr87v41Pntgg4OtFk2VBDTU9VlxZWjcGuYyLEmBwY3flJDu/40mKwzWaIwU7Mwz3u5PeWVnmz/e&#10;HXJ5PvMceBZn6Qs8/niEFiHWcZ9fjqEiD4Cy1DVV6btc8JmoTF2mhIoI8DPAzPCp+zucuvwuzStX&#10;qd3fQpohadJgNt/F4q3G63VSqdymaZ1jhMWsNNEHN9CPnuf2mcf4/sbh0g9wcfRFNE0R1RaXdqMK&#10;9kReBtYsXeL4PUbMylIC7cewpZJSLJFkZATixXhQxKoTYTxoqr/XGmopv7Pa4/MrXT6xscqpdpP1&#10;RpNakmCt8fFXYKyoGN24st5lfBXhkWKxQ8CNfBNhKYBBVvBgnvFuf8AruwO+1R/yepZFpjHyI97T&#10;W/MNrF0p5YmG6sFZ6Vh34eH7jPZQe6964RdVCOkQ8kKXs+Qnml2+trHJ7184xkpaYzLP0AgaaYqg&#10;GodYU2DwnHcXcMvMmghHSxXCzdttUZDpgvEsJ5M1fr6zy/9+a4tvDEaupZCiXIsMxtlZm8Sj5rrK&#10;YtL3IqJYnJmHrGOtZxf6OW88ZRBxSS8iznjwSPfiEqvczwmfqSl8FPD78R6O+Ucv/5TWqz+gaQuU&#10;HYEtmE9mCAwycU68RTaj0e2hjWLKnHyjQ/75T/HyU89zq7ZebeINdFUrIm8BU2XaJPGViqn4+aH0&#10;bjYXATZdeIZcVA0Y35/LNBpFUgW0UrcvK3DS2morjI0mGjIGdv33WH92RMLvrHb4g2P7eXJ9jW5a&#10;o54ossxpJFKvPDSR8MgY65jhvpwHSWEdMQvUApM51warhXsS3qz0Jw/3+J8v3eIb/R3f2tb8aFRH&#10;+MbCiPnpj3h5L55ZJDnEfZxcjPbKHfYrReHHcCH7e6quBVoNfq/T4vnVNR7vdVDCqdkQIB03zieN&#10;xfQqPXZgIoaViCrwmXamk8NMc3My491hn5d39/jGdFraTS1kZivcEocSiBaLY6CQ/YWpykiWEWy7&#10;xOO20et8SGb/gJAo+oHC05V3B3zu/i4H79ymd/t9yEdebpC7EaQEIRQySUAqdG6ZzCaI9VXkoZPM&#10;jx3m6v7j3JL+YAq7xG+PADYbtxNUIFzsZ0iMjLM4LourIrEkjhF88O9KlWUEgti4Z1/q6cv2wYBS&#10;nGnU+fvdDp9bX+FEt0tTBTacIEnUghTBZXJ/TpQqi7APJZX7t2692kF5wdXOZMqV4YTv3dvhlfk0&#10;mlTpxfbUxpMMAfDGR/bSi7/4669h7criYY/7cLnIIJP+TWfeNKOWur/PXLT+h2sr/JNDGzyxtsKJ&#10;dhsV+nJh3XplhNspbgw1VY1f3NmUZVegjXsoVrj5u9YFI11wdTjlpe09Xh4M+ZPpHGbzSlstI1IH&#10;QX0XX15ViXiMruieIhLKhA5H+5JbFFGv+SGklQVmGotKuFhIpi3cH/CbN25x6NYlavd2ENv3EdMR&#10;Ou9jhMUaS9JokjaaYNyYUZsMVlfQxzYZnTzNu6cf4a0DR122DUSg+FJLEWVdP11IapVYJ8hd5ZLD&#10;UKkLiERVsSlHqB5s9MYCdhOj+0p6Tlf4zE015ozL/VA1Cgtpwn/RqvOZlR7nul2eWu1ypN1xNmW+&#10;xbPCsSvDZ1wYt67b9el+pr7wGNzikeBHkBeZkzZJQWYNV/pj3uuPeHMw4kfDCd+ZTqrnH/AKYvAR&#10;FtYV2Y/ynF7wQhXNRFTihfGNXuQ0m8ic0j9YpVKe7zX5Sq/LVw9vcn6tS1OlFJ7OqKTL79Jz3gNg&#10;Z4VC4fpyrPVnUTEpCmZ5US5/3JnnXOpP+MV4wuvDEf9u5LnwKhy0SFIaDpb0Es8FV50lGbCwS6yu&#10;JZFHrDEoM5ta6v/th/Dwo1nzcM7hnV0evbvFkUuXSK/fQM37CJNj8img3RrvRCLT1JWi2qClQG+2&#10;sYcOMDv7GN9/5DHurR6o3IThg1OF2LyknKmrSA0X988RThEr2qSqLrE17tIEuWzg1ytRVXULIIyM&#10;xo8saipKG/RoLp8o/nGnxZfWVnlmvcuFlR7dWh1hrZc+f5AKtZC9Y48N/z1BaBWqyLxwLMTCWPqz&#10;Cbu55ud7Q755v8//PR37hZbh2drFZ2ujtjZWSPpKKvloZvnvfA0pTyyUpSK60CLiji98EP5rain/&#10;/VqXT62ucq7T5EynRa/RxFhdERwSx4V3oJvLIolwZpPCuhVQQuCiuBCMs4xxXjDThrvTGe8OR7y6&#10;N+aPB2MezOdVZit16n7HmJVLKo6ohAxZPiyljM08yve+dNGF329vxUJir4gp9kP65uD1p2C7z3MP&#10;tzl19Sqt+3dQD+5R291BZ31E4me/CoSqu88iTV0n0qxhVhqYo4e5f/QUf3vyUYbrh6oWSi7Nxcvs&#10;rRY0+gs+g0GBV2ZmW00aVeSLsIBRuJ6/JxIGwi642DyfKF7SphRJuipLVDU0ESdfRJyP8O+1lH/a&#10;afPplR6fWF/hwlqXVthhEM34jdGkUTVojKMUuwQS7M1cxke4NiAvtD8eikIXjPOcS4MJ10cT3hoM&#10;eW86599Mpm5VlYxIP6WzcnQuRDy9iTgmvqL8aGZ6IV6okFYi8o2pjCCkLNmyrmdz+7r/SbfJb26u&#10;89z6Kqd7XVLpZusWixTOjEL5Uj7HUkeglCzFDJWvpuPMz4yhKDT9LOfudMbV8YxvP9jlXw8Hbmlk&#10;+B1jQCmpOb2+sYu8f+wiDbg8zAZqCQ2ZMpvNFjO8FYukkgViTdTLFdoFg0RVJXOgEOcS9oZ85c59&#10;9l96h8a9LfT9LSQZIhs7vFNZiiJDygRVbyBUg5kZoRs10gP74PxZrh84xN8cOQ3NFbc8JIiaAlga&#10;+xZIWU0SwgerfBDUEYhXVuWhcvNMyVANhfGYMVXTjGCQF4uYiNa8NPcXPqgDjYlMUNRiB1RObxRf&#10;aKY806rz/PoKj/a6nO52STyQ5goCFzit0c6ywdOoncjFVRLWujPmWHTOi8BYQ1YYZ1akLRrLXjbj&#10;+mjMe4Mxf/pglz+dTnzw8887YXFcuFD5LHEDQrCSPpDiHIKSj16W/5svItSJ6lAssaCEqsZNQkJN&#10;8Hja4re6LT6x0uOJtQ6PrPaw2n1w1jo7ZMda9XCJZ0Elwo3ZQqYw1mK1cWfM+9P1s4yrwynvDEa8&#10;OhhweT7nB+OZQ5GTBGxSgStKuQdYmGrbTQkSLdFeWSpnDcw+MKKTi9m8jPpycbQX029jcC6XPHNz&#10;i8O3t1i/d5fWjRuY+zdBz5BijqrVMSbHWoFMFDJJMQVkeY5Y7cHR84wOHeX+yfP86Pj5yjcwoMch&#10;Ixu5FOBYco+xi/wDweJcfXl2HoNTiy1fJIaJvyko/0TFXbDx5QljuIikIwWfa7f57bUez652ubDS&#10;4XC7icRp0ufeKUgpibGOdWmsLT0R3D8bhJ+YSKnQ1pQLMaWUaGMxRjMuDNfGE94ejHlvOOatyZg/&#10;nWVO5u2BQlRkGBrjGTE7UEoOSrhrCk5IwXW/r14KywEBW8byuTT5KGZ68cJCiWrFgvmBi24uk3yp&#10;2+Yfba5yvtvhTLfFgWYTYQXCuuUP1gqvcnMfnvIjE+PBOeHZVRaL0c5xdqY1Wlv6WcHWZMabewP+&#10;fLvPX02n7iHVk2pkplQFyAX/OSMrqa8Qi3cxgC2GRaddK91YT+gqS5oI313gyccof8yU87z5vIDM&#10;8PmHexy/dov6pXcw9+9Rmw+RZg5igpUGnWWAs8tWKqUoNKYG9sAK5vgB+icv8ObZR7myuj9yCvZj&#10;MUMl4hHKo/95RBxaIgUFhlzhAbQkWTKaiCqehcxGpY8vJzZE/oZJNR2xkcAmLuUXgE4XmPfV6/yz&#10;1S6/cWCTp9d69BoNUukwHeuVbPUkEKxcFaIkfuefIi8KtIVEupl6YbTnFYlS6T3ScwZ5wY3RlNd2&#10;hvxgb48/GXuVZPiMkiQiXdkKrAuEsRjn8AEsQXJOJbSw3BOSs0qyKV3lOrKuzfhIXXrxze99EcEX&#10;fL2+qKAKVMck5SutOl9e6/KJ9RUeXV1ho9Egz/OyFJMi8fhfJYAIEIAhHBqF9lHVWENhDBNt2c0K&#10;9rKMlx7u8uO9Pv9hNvcbUR0CHAvzKCLra6OrubkSVX9qi2g+HIRCfi6uIm13KIcNi/8fE2ZEJOAI&#10;1l8kDjzUljN3HnD64TYrewPWrl+Bmzexsz5JYrHFHI3F6AKV1JBJzQFKxlL0Euz+/WSHDrJz7BTf&#10;OvcEtNYjIDCWlvrDGKqaPJIxE425YoFLXMorWV1MsUT7/cDoLLDjZGVrXqoq45Yn7m9lVDWUkke6&#10;9QafSRW/sbbCuXabZza6HGx3SDwNNnifKlmN2MK83VjphTCRu1E5EJFonSOk8wYcF5orgylv7O5y&#10;ZTLjjfGUPwuXfVmNF1c9oZqVilNScrVMJoLjAm5oZwt3i4Tn0pR1ZdCFZksb6iiaQtARsP0RFNy8&#10;sAB2EUXwtMbvdtt8YX2FT671uLDSpZ2mZN4cwwpBKhSFhMwKpLdoSpTwNvNO/iK19t2BpigKMmPI&#10;tGaQF1wcTHljb8h74yl/NBo688xAafWloSl0laWkqWbMXhVVmUDGG3CiUjYcypDNhVic1ZeSX7NU&#10;9orKkjuUe3MDs5xP3n3Asdt3Wbt6BfVgCzWbYKdDbDFGJqAz7SsddwmtgSJJSdY7mCP7mRw7xs3j&#10;p3j50Cmod6uxIrFdc0RDtSF7OisvF2HlEuc9diKSi/rzYHIi7TI54YOqV2sWpa1iqT0oNxpFWT0A&#10;vlJyOE357XaTv7e5waFGwmNrK3TSmqum/aVyH7fGWosRtgTj3MV3I7Ywd5fCZXu3A7BAYBFSUljL&#10;+4Mxrzzc4/u7Q/6v0dDrPEwVJEOgKoVBenFUiGVNCK7G5CIruGFjUpZh2xRkVrBjYQ68VlTYxTOp&#10;+uhcevGX3zuJkF9who2B/uzWR/+zlS7Pr3R5ds0hqm5Tq8EK168LpagRTHTcpW4qRy21TtHu7aoc&#10;Ou0uu2WuDffnGZdHY362N+Kv+gN+MvX0WLW0oCAYXho/Hiz7WSIPOFW58gpRbTUJQcDYkkRUHv5U&#10;RoHDM8KCMtAujSXDhCK3rOwOePbaTY7cu03z9g24t4PKJlgzwei5T4jO3cdqg1ASo2rYlRS9ukJx&#10;4ACDk6f4qxPnGa8d8HbYVDPqYJGtC/8ZiEXfAmPKPtMBqjExRiy59showUTc1viDrSLkPi7t4+lN&#10;KLGWrc3i7cElUSvhy60an+06i+gz3Rbne72S+GL9xRYRNiBlhO9gkNKBu1K4tk37QCilYF5oH/sc&#10;//3KcMzb/TE/3h3yh4PB4mWP7dBtZKUdqsNYPYhlN5ylGKbxU6lDSrClDVdD4hHQUhGvAZh9tIwx&#10;zQvxG3y22eTL3TZPr3b45IZjQSW4hY3GOkcR4SOgs0dzNMSaks4pXgoyrUmMKJlTmbVMsoK8KNjJ&#10;Ci6PJry4M+Bf7g3oz2ZuzCaVJ4BERI+Y/VQSSEwpsiBN3Hw4lPflmChYUclqjFXKJm1F0oFqD54x&#10;0dQimi9rC1qwMZzy/OXrrL37HuruTRrzIWbUR+djbM0FKZNlWGFI602sSLCJRHdrcOII41MnuXno&#10;FH936ITb/1eabegKSIrdc21kH14Sofwh1dYbk4ol3z1RaRwQS8BcrMsnYhzayNcwTG5MpYQ0kWts&#10;rBuQieuNvb/+59ot/st9mzzWa3N+pc3+ZgMrJFobtI/VAZkHBzNI6/jvUlUGFtoYb1zqvn7ubc6M&#10;0RRGM8xy3h1O+LuHfb7X3+M/TjLvC6ij7cUsCXrEIhvQyupzK5OFWbT1ihiaW9YugsEWJh5P6vp1&#10;4t+bzT8al95lefF7KMlvtJr8WrfNp9ZWeXK1y3qrRaELNxKRsgRXYsWz+wxdwx4UTToqj7UV5IVm&#10;rDX3p3Mu9sf87c4eL07GvDadO/ArGE0sq9qkiuibMcnERiOhyDtuwaUleq2F7bkiknaKCiSLM1dg&#10;sBUFjOc8f3+XMzevkz54iLhxC3HvHlKOES2FSApErtHTzM2KkwSNQqcJZq2DPXyQ/vFj/PjMYzw4&#10;cAxEPTKHLCIHofigBhspUVlJGV0dSrFkGMGHsALNklhoQc8elezBrJJlcC+q9Utrcs+717n3SUj4&#10;g26HuYVT9ZTn963z6c112mlSnpXCB9pEqmrZmRe6uOmvKkv5cKpyrdHGUPcuu1mheTCfcnc6Y2s6&#10;5+3+kG/vDXlpNvPkq2j2vwDiLtqKO51FRDn+gKlppBOI9EVVxbm8Pst9zTAECPkREdw81Wq+8OVO&#10;k8e6TR7prfDoao9mkkall3T72L1BhRJuXIKS5VhD+XMbynvlN8NMdcE412xPM7ZmM/5ud8C/eLjL&#10;vcmkIo+kKpqh28X5dyirSzPMaKQSHkBY7qhqVTYXnjtgZYRkU23esZGppY2FE74HzjVkM564+4Dz&#10;v3iHlZs3EHeuo+ZzhM5IahZrC/LB1IFzSlX3rNOCzVWyowfZO3aCn5x+lK2NI05QYwvfSyZV5jUR&#10;xcxGRJTEg3XaLK2hU+Vyy/IzWCjv1ZIsNS5Tl5xoQ/9f0mR1FfBMtKIsMM8yPypNEv5es8avdtr8&#10;xoFN1us1DjXq9BoNt/ihVLJYEqmWGHomSsIGE4EIDj/TJa1ACng4nfPqwz2+93CbV8dTvpv5cVuY&#10;IijPRjTxduR4u3H8c0NwixduxBuVlmW+/pcS3t2odGm2nFQJ61Ly0yIvE8uj6iNggf0//uSt1d86&#10;uL57YaXDwWYdgfIzTjc+qSeq8kzwjqCJkr7qFGS5JvF9srWQG01hDNbAKM+5N8t4e2/Ma8Mh78+m&#10;/Pl4BvNZhagH+Slq0SudZVGI+GC5v9CnRQaTwW8u9LMLYxm5OPKK+1zjA0gueGrrLmfu3GH9/Wvo&#10;d94hMROEmSCVwOTOh196UpG2nsvdbWH2raPPn2Hv6Bn+/OgpaK971+AoW4gP88sTFW4RqpAwkizd&#10;hnRlNS1tJWwKPWppXaWi8Z0XiRgWKwRjorbBfMimMFmNbbU3MfW2UZ9p1vnt9RU+s7nGuZUuG7W6&#10;G59ZKEJb7/EeY+wiZyDStVsbw0eey+GVmMJCbuDGeMJf3XnAv32wzYuTceRfsCwGspVB60J2Z7F6&#10;KsFevci3KJmVgUsQLdwIgSOYxohqd+NRKfx+wYCl6F9+E43/4dyJr+9vN0ikUxgV2qCtcZTYJPWa&#10;Y4edJlKQJC4LFLqonIytJTeWmTZoXTDTlqujKZdHE3621+dfDMfuoocHplSEqi+XWEtiF5YdZ5bm&#10;5THHnWIRhNIBoaUSjugowwdGG9I1l8M5n71+hxN3t2hcfgu276Nmc2QxRCVQ5DnWHxqrC7K8QNcT&#10;5MFNxNFDzI8d5drhU7x44rxD4cNeNhs5vYiYJsuSHHfpbRV51XcKUwGSNmAQMekoXt2kKzqyjrCA&#10;0gTFLtmQR8YXoQUyhWP9hdl8ovhCvcl/ut7lqdU2j6+tstloYozFeI9+I9wZKcwCu7O82KWu3VBa&#10;TbmnLEoDFG1hPMu5PZlysT/hO9t7/Ku9Pbc1qUwUy2rH5XI+Wnle7rMTS5+z+ODkgiggxmcvVF6a&#10;yiPAT5Buyejijg0yAAAgAElEQVTnCAmz4pc70/ezbDW14prGrighnDoJW17k4OWtjXH+YFFPpgvH&#10;dXdBQjPWlr1Zxk425/o459/ce8CfTsbuYYVsGwwUVFJlW0lVt2odXVIfL2M3lzLKiGrmHPp6aytR&#10;SJxJicdtNurZ/QXKCphpnr/9gBOXrtB87xK1/i7FYAvEDJEqpLAIKylmc2SaOmBKCfLVDubYAUaP&#10;PM5rp5/g9uYhz+M0HiNYEtnIaJNNSW8uqiURMnK9XXDxMYuH2wTtuq2IQ+U5NRWeIZZ0B6WfgFx0&#10;tg0VV+k15zX1KuVckvJcPeGLG2tc6HZ5Yn2FXi0tNwRp4xOEL7GDrXgQUZU1lXVEJO3/dHikWw+W&#10;a8MgL9iezbgznfPz3SF/uzfk348nfpqx5CZcVuGx8i/K9iwbcMSfpa7ESWZpBElQW8bGr7ISbAVO&#10;frmlSaHSBO0JWU+NM87fuPHLnelnhf66kmKl5vt34ckV1l8iay3Cy16dP5124lSlEFIxLwqmRcb2&#10;LOP6ZMbV0ZSX+kP+j/EUZl7LrnzPnlPNc2N23DLNs9wp5oUtgQUYz0qliiypIzBuYV9azLE3S0op&#10;6yS/ozm/cfMm+67dpH79KvL+AxhsY5ICUSuQIkVnOdoWSFXHJAm610TsX6c4eoydwyd44+RZbm8c&#10;9n72QTK6ROeNnXDi33FhWQZVAIsNKoIleHDXCb21xK8MC9W4qRx4RezTx6LENrYoE5HsNSzMSBMe&#10;lSkX0oQzzSbPrfZ4ZKXNmV6Hdpp6xxkwOJ+4uqoWRroR29IljJ5x5mfxNc+uy61gezzhymjKG3sj&#10;3hqO+Olkwovz3G9CorQo/wCXYNlrX7CkqWBJLRlpCWK/hPD7xotUFlods7BdWQmBLtdgWx4fz9l/&#10;f5f9d+7RvbWFvH7plxvIayn5NecWoqkriRDKtZDaMeiUklghMTjEUwlJbnKywjDLC3anc25Op7y4&#10;PeDF4ZC/nM1glpeEvtKbPQAd8kPAlVB2hweS+lFUAN+Ud50Js1eVVH152OqSSNCpR5RNBeCFub6K&#10;+sACmGZ8+vY2xy5epnvpTZLtbYrxDrJmkTWn6S/mOWlSc4wvocg6NcTxQ8zOnePmoRO8dOQMdNa9&#10;j13uVX2+dbERWKgU5YKOAJIpPx4MvbKMylXpS+xQzluztMAh2iQkIqfYwKsI4KcSlfJPRCM8E00+&#10;lKqcb63guUaD39u/weFWk4004UinydFWE6WSqvv1mVoGYhCgrUYJp3CTYqm0tx6s86CgEpBpw3A+&#10;50p/zCsPd/nh3pD/MPP8jICcp8li6xbvpIOlFVYRg9BG1U78eQRFoEiq0a+I1o0Rg5zLE4xQcUq0&#10;VGxmhiPTgv3377N+8wbdy1dJ791FTcbofPDLe+nnefG1BHkit84L3UiJkI5Ag7f7tUL4pOlm80jY&#10;ywu2J3PeH415Y2/Iq+MpfzYcuxIooKkyiWyXlvzVFswwI/+88FCKyGwissMuPY1ElOWXNiFVdOG4&#10;RQu7ySUMpzx5f5czV2+wdvkS3LiFGGyRNIAkwxrnW+423kAmDHZzFY4eZHz8KD8/eYFLxy5A0vZW&#10;Txak781NlN1KP/fI5FFEpJ/Cy35LqyifqcN4MmS1JCjiRHVJ474zlJyhpC2BrKjkh0WQb4lz/6VG&#10;jWdaDY43Gpzrtnhu3xqbjUZpXlLoAmsMVvklIR9yliRiAVeM9ex4bL4wlrkxbM8yLg/HvL434If9&#10;Ed8cTxbl24lcJMaU2dosZvxyCWhswhn34h/i6Rg798SEJxuBmuVGJhbNPbTlsVHG2cGE7tZdGrdu&#10;IW7dQOxuI4cjKMZokWGs/uW99NbaF4QU1BLXp1tjKTAkfscbfjOMFpbMGGaFZnue8cp2n9f6Q14a&#10;T3h1Oq2ccJMkQqSjHttGyx3C4VtAdBdoTxVZJFBvTQTQxdzy0nElGu2JyFI5INJaQH/Os8MZJ996&#10;m9Wrl5EPHqLGe0jm6HqOQSGFwgpJUWROAHRgjeTcCXZOXeAbxy7A/kOQ1vzr5j5DSzpSMDLRSDE2&#10;myh90uPFjdECDFTkTZBX6LCSFctwYTljxCgLLYxSPlBSlf6CRSMLEynnrHOk+d1Wi2e6LZ7odbmw&#10;0uZwO1hEey48BuXPgwwGJy6/L63jwm+F8ch7WY479H1S5BTGsDvL+fGDPn+31+dH4wk/zzIf/GTE&#10;krQVqGtjOnisfmMpw5tFFF7wwSWYpbfB8los39aIyOdRRh4LWvNopjmb5YjtAeuXLlO7cgmxs43M&#10;ZojpBCEKZB0KCvQ8cwtQfxkvfFYUX6sl8oRFoH0vHKpDjKWwtizDBnnOnfGcK+MpL+0M+F/3diGb&#10;VeYUJZBULIk3ZFUqiSVW1LLn3LKnXOzhJiNl3wIP3i6SaUw8X01hpmE45VMP9jh78S06Ozvo968j&#10;9u4hagYrTWlYa6129NBmiji4n+LAPsZnzrH12DO81Dvo3qs0kAo3a88qG65R/LOl+CDgpJacehLl&#10;qo6ydE8WPQgXxlD+v0RWewGFWTTtCAFG+T4zj8ZHUjrWog+IZ+opn282+OzaKk+t9TjV7bDWaCCt&#10;LZc0EgH94ZKU7FjPnEMIL5OuQLnyR2IZFZpRnrM1mXOpP2Q7n3N9kvG/bA+8I41v08r5etTCxESj&#10;GIsIPbhngSyunrYfdDJe3iIcB4y4xy+34IQ9gAnMNJuDEU/u7HH0zj06W7ew2/fhwS7FwwcIptR6&#10;TUQCRZFTTK3biZjWXN3zy4je50XxupTyaUeD1FgjvExRkhUaYwv6ueHGaMKrOwNeHgz5o/HUq8my&#10;aJdatFgxzECDaGWBUOLnzUTzUxvN42MnktLu+P/l4YWRkoxJFv5kpgnMDKcnGSev3ubgpbfp7u1i&#10;Ll9GFlOwGcjcbcTJCz8sAhp17KF17MljTM48wo8OnOTO+n63x03nVcZMVJWpY/+4ADiFkaD0l1vb&#10;6jAFHYCogLiDieRuYarRYi1xgGc4lalyASb04iEjRp/tRqLY1tGs30R9qp9w/NetJqebDZ5a6XKm&#10;1+ZMr0sr7Iz//yJmR6h7Sb8PLGej0QjSiEU5ygt25hmvbw95azDk7dGYX8znvB42Bhl/2WPlHx8c&#10;tCyo9IRdZGKGHVUxWEvkoGvNkneAWOQexHr5OAkJxwk+M5xz7vpN9r93keb9LcTeALO7g9Az0roC&#10;ZcjnU1fopSnCuOrUaE2GhU79lw+9LyxfFCp52mjHekqlAmHR2rJXzHk4y9iZZfxkb8gr/QF/NJy4&#10;GXuIzmnNU0fDxV5adhCTUD7QeMcJPt5mIpZGK/H8PSrjP+yUhIuUGz61N+LItVt0b1yjdmMLe/Ui&#10;KskROkfVFEWeU+Qaqw2oFFuTmPUO9vQpdh99mh8cP8tg44g7oPkMCk8iUqm7vIUv/1RkFlladMlI&#10;oCM4KiW3tI7UftFOP+sC4REpuWsD4AfHhOSmNBFvyC4FvDjQWFAJR5ViO1QAJspcieK/7XX4zHqP&#10;x1a6HGg1ONhsIYTjrzvGHGW57kRxQfHm5M7Sj6ik8B1E9OtIITHGgZ6jouDuZM47u2Ne2RvxzX6f&#10;N/PMjWvjVkuJDynPw7MvloK8WCzpY9r0wtGKHXbN0oJNsUgWt+aDm3eFgFnBseGYp+7fY/Xdy9Qv&#10;X0Vt30POxoi6RaUWUos2c/SsQBhL0mwg602KSY42FrvZw+5fpzh98pcv0xeW70u8Zt6Xa3lRcHc8&#10;4yfbe7yy2+fNSc63wow9jMlQ1cbWIvN/aoeMWxWNmky1qkrEtWF0kOPeuxSWeCGJVNU+cxll1nLf&#10;elJx1oNbyzjnq1dusHn5IvX3LyO27yN1gZn3ESkYK1AqRReavMiwrTrp8YPYE8e4f+Q43zp+Ab15&#10;LBjru6yrIxxBLm3lwYNvtYRfSRNemeVVf12CbDLyrpMfLDHDbSqNBvz7VT4Iaq/4M9BJJaPCYyG+&#10;1H9ESS4WVen6XD3huoG2kHy13eATK11+dd8ap3sdWknqBxk6urQhbhmnRfelssGtM1hc08xCQJNC&#10;MtOG0XzOtfGYy4Mp33s44F+Nxt5jzvf2JY1Xs56k7ARKsZRV5VOy2cwSIzA2sYgCbExyskvrwWPx&#10;TLlOi2iddUkTCmg2z/THnL10jc7N90lvXcVs3SMpcuordazO0TqjyAuHMQZbNyORaY0ilehOHXns&#10;CNmFc1w/epbvHzj2y5XpjdFftIYv4Ek4M215MBpxeTDkxw/7/MvdPreCZ1joG8s+vYhcWIwP/bJa&#10;QFj2tmZhDFSV8/aDDzVm24kleq2Ui6VZeA1TuIqjACZzfu1Bn+PvvkPy8zdR2/dReowtps6PR2go&#10;JNYIZnaO6LSpHTzI7ORx7px9hB8fPc+gs+HbksLTd2UVeBaAsRiLkOV454GhotAGh67SZCMWukQj&#10;phJtj9Vg0fLO8Bn7CmJUijmgLiVzY7lYmIXAeaHe4He7bc50Wjy22uFQs+m2BAWTCoh2+3nKa+HG&#10;q2nYCuQlxsa/Nxco3OWXUlFYGGUZ/w9zb9ZjV5bd+f3W3ufcMe4QcwQjGBEkk2POVVmlapWmVqtl&#10;yQLabcNtNGAY0KvhNlz+AkY9+DMYhmVL3XYbBoyGYLfdkiV1S6WhVJVVlZXzxEySQTIYwZhvRNzx&#10;nLP39sPe595zI7PfVMNDAZlkVvDy3LP3Wuu//sNuf8DBYMQHZxf82ckZ/3o48odd3JfwJPxzO7F2&#10;MnI4O0nwlYLirXiYx13AJartmDyjpwG58YVQYBbmzz5XTRJBP6E5GPLyxTlXD46ofv4A7n+OPj1C&#10;MSDSFokt6SjDpBlxKQ7NgV9POBWTxoJpVZD1FdJbt3h87UX+emk9uDn9nElrM+u+pQLY8rw34P3T&#10;c/76qMP/dXbO+8NByHQL86cw7Z7iclGBncxPRf56TvG0ylejzEyzyKa68kv0xjwbboz6F9xZpy6E&#10;0PqOLL+y/ZRrjx5SevwEt/MIc3oAKoVqDNYhGWSZRUURbqmFWWpRvXWT4bU7/G/Lm1BrhcMbstFz&#10;j71xakKBv+53ThOgLZ+ZU8ujfNebWy+NK5KbrM2KGfZ5V6PDw8iyyYpPhRAO5abVXQUa78gFFmGk&#10;+HuVEt+o15grlXljdoZX5nxYo3OOSCnvAKtcIfx2miGnlHc4yO2h1RRuGgIew3r1YDDgSXfAp50L&#10;vn/a44Nhn+8MB5Pnogq4hg2MRFVYv+X056JrzWUKLZfCMIr9/hSP/hI+VKTcOl2QBAckXkVwMeTV&#10;g12u7e3SOtxH7T0jPjnFnXZQZoCKrYepMiFLMyIt4XXQaAGTJvQrwJU5uLFJd22Dp+s3eHNpzQPH&#10;4ruhLfk5Etx0h6MtUfII4PHFgD/dO+L3j455vz8szE0FFltxLabDC21GPnZJ7Bc58HE0EYcomY5c&#10;zn+eFB1p1DSYI5dbuvxwqEnXMEj52vMDNp88p/nBO6jH29h+BxUnRJHCpAaTZT5htFRlUNXEV1cw&#10;L9/j6co13r16g+Na2yvolClwrOFWJeJmqcS/6fYL+e+F1JovSDALLaQNZBgKuXZSnMcLrDBtJ17x&#10;Fr8RyEel/KRfFgrlF5DJII55KdL8x+0mr7aaXG9UWapWWK5UAm3az+w+jdWO529EpogztqBjyA99&#10;Fiq99zW0pMbRSRP2+kO+d3jKn52c8d3RkEPjgqsR/oVXhTWqs9PrQwrMw+K2ZvwuqEsAnp2et6fk&#10;vsUsgrzLKTjvqkJKsESQOf5et8fixYCZzx5S/ug91P4OsVhMb4gkfXTkkJLgrMZlKdakqFhRmW0i&#10;qXB2eI4rgVqaxd6+xtGNe9y/fodPGwsFhV4xUMX+/LT3Q2u/3UsMn551+Ve7R/zexblH43Ot7Hge&#10;z22VC3x3mxbkrfLFyKYiiWaK0TTZC5O6afBuihZbsGJyBUdVpX1J7A+5d3jKV/YOqb33Q+z2Dvb8&#10;GOd6OEZYp4EaWsUYNSKbiXHXrmJu3ebh+g2+e+22j2M2FrKwMso3DeES0gJHuQ98JIVk3sJnnfLE&#10;L4LfbtooU4ohDnb6RXYFXENT8Jsv6OKLhhrhv3+lXGIrrvErrQYvtmrcazVYqtZ8gqrWRPh0F28g&#10;5KOYbTA4mfB5voz6LBNn6/C9DbKMg4GnVb99fM473Qv+ZX8Y3GON72rGXVFxTraTzcuU866avtDd&#10;pQBM+TIEX74YjEEhYIICdZmCI5IoSGGj0+Xu8+dsfPYBpb09kr0DVPccOziHZolYaYzOMEkWNFcR&#10;cVxCaUWapgwGKdKcId1cwF5ZZHj3JT66+QofNxfD58kml1v4WBUUdX5OKv1+r7d1OEof/eneEf/n&#10;0Slv9vqTVVoenjgWuGSTuTyPmHaFtNlc7y2FRbKTadP/XLUV9NREUahkl9H3grnBWDVVQPEHGa/2&#10;U7YePKT93jvMHB+RPn9MOuqhSuF5JwmgcVGMq5ZRa0sM7t3kyeZd/mbrFqhyPtxM767zYEQCESYq&#10;mGBq5bn5UsAbxnO1noBvY8suN+0jl7vQjgE888URRwrpvbk2XkcT9x8XBOW6xD+plfnHy/Ns1uvc&#10;aNZZKJe9VxyOkfUHOx6/9DKu5M4Fd9kAbOngjOOCRDr/d38sHWejhLMk5ZPzHt85POHPz7u8OUr9&#10;pa/D87Hp5HIaA7N6Qn91hflbFSWsMt0ljYM41DQjb2pTwfQ7UfTQp7ANUYqXSiWSsx5b/SG1/SPq&#10;H3xAefsB+ngX3R9h7IDqfIu0OyBNhtjMEMWR15fEMTa16DjGlSLSsuCWFzE3b9BZ2eDpylXeWVid&#10;rBvzTAM16QjXtWbHORTu56PSP+z2v/1Hu4f894cnE4OJnE+smbSkY2CoENWDTGa18RyWM88C0p0T&#10;U4qz2hiBDYcs32Wn5otrE1fgjIqCkWP98Ig3Hj1iYXcX/eQxyZNtRjJCdEapHmONw6UGp2Ncqwmr&#10;C2Sbazy/fo8/u/ESxPWwBjLTXH9XuJjGSaNq0qqPEWYm2vWxg40rbCQKq0rchOMuBbfZoqlkEbEv&#10;+vY5r2YbJ7M6hy5XuKY0v1ar8gvtGV5qN3ip3WCmVB5X5dT4kSLOgyFDxS5aDoj4md2Ocz30NJEm&#10;RIUNMsuzbo8Pzy746KLPdy96/EV/4DkKBUHNxGVXTSe/FJWNRfPMPBBChaJii6Koy1z64sRXGJXC&#10;n9nQwoWLJrjP+PBrbnUueP3sGbK9TeXZM9T+AenuM1S/S1Q2lJs1BoOEtD8iGyUoLehSjBCRWENU&#10;riIzMUm7AleWya6uc7S8xcP163xaa00ur2LxoyCiUsKGVhxlluHPQ5bdv7i/0/6zk5N//L93OpOK&#10;Zu00VjKV6OEKyq5oGlwputfkL7UqJqO6S8wyN+1682Wr9iI91Sk47vI7Dx6x+PFH6J1t3PEBNh0S&#10;qQFohaBxiSPNDK5ZQV9fY3DrLrtXb/BXq1eh2gyfuchvNxOvt6LSKphCjH33wI8h6hKpf+znbgot&#10;Zvi9rKD/L4Kfl62bLnPGx1ZVhVlVR/zDapnfbM+yNVPjRqPOjZkKtTiegk9swect36UXkfbLKa25&#10;HdXkwCucwMPzLp+c9dgbDPlR55z/tdujn2QTL/sxpdYWnHYuz9gFFeP4GZhC+m3Bh24qz6+QYc8l&#10;rcAUi84/6xmBiyLbE83rZwNW9g9Z+vBdas93sEdHmONjlMmoVcFWNcZkjAZ979jssiANKWMyMDrC&#10;zJeJb2zgrl6jMz/H46UNfjy/4l2YxjHZyfTGoNiWhO3DA2MZBk+Cn/mh/3d/8sfferPRblGbgUZz&#10;OnUzN1SQS4KYIgWyGOYgl1q0KeJDoYRI0MargtHj2Ha5wI7KWXxO85WTC+bOzll5/2PKH76P2t9D&#10;6RHODXDajDcDqRVsRWPX57Av3WH7zlf4y7XrUKpNqKrFZfSYzRX23lr7dZ8tWFmTt/wFb7ypNRuF&#10;NRsT/7TiKFIMicyNOLNsmo+Q21TZaafWF+KIX67WeKPZ5F6rztZMncVqmTiIXHJ1my2MQ1pP301q&#10;7PrCxEW28J05Z9FK0RmlHA2H7PQG/OVhhz/qXLBrM3ayrKD684Qtf7GbS7z/SwVACvLlYpR5cbfu&#10;Csm54+7gSxJ0xs+qoO0PuNCeCRdMIrx8esLt42NaT7eJHj/BfPYZSEq1GmFKjmyUYG1MOkqBLMQP&#10;ChJpnNWYKCaZraA21zA3b/Fo8wU+XdrgcalSuNxsobozGV9EXXrX/e/tBxHYC1p+tjP9f/XqG22z&#10;0NqO1zda/aVVHq5v0llZ451WCFKwacH+95IGvNgBxIHrbPLK7TynPHOFOTgYQuSuLs5M5l1CtY0D&#10;Sp0DSk7gfMRv7z5j8eMPmTnYJ9t+hr04AemhSgrlBJtZMusw5RizPI/ceYGTF+7wbzbvQL0VtgvZ&#10;tDzVyTRjS8Jcr3RAz+10qmusWVbC/mAw3li0o4jOKJncaMUVVF7VLgdX5nNeLv2VYodUcKlR8HK1&#10;zm/MlPn6bJM7rQYb9RnacTw+vKm1AWOdVFxrJ1kC6ktVbZOQiMkBEk6GI3YHQ9457fL++QXf6/b4&#10;bpJMLrtxoGQBlC2yeCjy35n47OcHvxjXPcZ1si/pdL7MIMROr+SsncaHnGN5mHHz5ILlp7vMPvwI&#10;2X5INOiiI4W9OEOUH3eUjUhHfUAwaUJcioCYUT/B1SOihTnkxiZnm5s83bjJd1eugi5PXI6KSbRB&#10;l1LWmtEY7ypsmZhcUFoJC6JoCD/jmX7/+bf0/vOWbD+j3qjz8tVV5MYNXlt/gc8ac3y32YBmO+iq&#10;A7HBXFbBFXbNxRZV5SPAJY+6XBQhBZqlFEgXLlwCZ31+8eCQ659/Tun+R2R7O6TdHs4MkZL/4rN+&#10;sMSuVXBzTezmVTr3XuFvbrxIpzkf/lxzqS/Mtw5Fx5lLBA8KDrPhFK8pRUkKgJM46iJ0ptUkoYIX&#10;bGbH3n2FU2cumVcU/QKiiFeiEq9VSvzO0gIvz86w2ahTVpF30hXIrEUpTTlkqFs76baUCjLnYpdV&#10;WMMpmdhSnY4SLpKE/UHC26fn/G3ngj/qDTg0oaoXP7Oz0ySkortP7jZLcZdeTO79kq5IFbAA4Yux&#10;YEW25mXQLnRKC5lw9eyChZMjlp8fUvv8c+zDB+jzE1z/HN0ooWcaOC24JCPpDol1RFQuYUYGN0yx&#10;pSq2UUM2lnGrc3Rv3mNn8y5/NbfkW3iXTTj7RaOhArg4cu7fQymfYBkO2HeOQ+d+tpX+n13f3MbZ&#10;TW0dsVLElQqm0cA2m7jZNqP1q5yuXuPJ7CLJ/BI/mGkF+qkp3GJ2Aj7l6SoC85HiOCnYN7usEHnE&#10;dFa9LrDPugm/tPucjUcPKH3+GWrnKXJ2jMSpxxSNwabG+6TXK8hSG319k+7Ne7y59gLbC6v+y5Js&#10;eqzIDRBMIZOsGNU0VqsFp9s8rabYlucXQR6INnapUdOmlu4SOCc5OamQ1y7h8DsLccxvVMu8VK3y&#10;YqPBZr3MQqXEVqNOM47H0tT8r5Fnp+e/rsKBsPmlYBxK+RTgLNg2jW3MnGW3N2CvP2K72+Ojiz4f&#10;9wf8qzxERAkzWtHNW/fxSKKnU1iLFdcViDeF6jZZu+aXmp6AsmMDSqaTcIo4yfj3CpHgEvGV7oiF&#10;/QMWjo+o72zDziPU6YUXvwzO0CWDirwZRpZ6lqYKHZdNUqwTqJRRc3W4uo65fo3z9U22F1b5wexi&#10;2OgEwLH4vYqEy7Cg4psS6HwJQ1QcCyJURXjq37efXaX/b25s/m4pVptKRygRYg3aWaJuBy7OkGfP&#10;qG1v02i+y9rKKmb9OrevXGen3qRXq/KDWsOHRY5JOzIJOYg0dyPN3ySGqQTY4n42fwkICbJnQ75x&#10;dMLW82Pq77wFu4+gf4GkQ7QEth8RSAVTtmSzZaIXrmFefpUfXrnJe/Nr4cWwE3XeFKM3tGHjRJjL&#10;CaQFjoj7EsOKvFrbonw3vzwu7eeLgu18ls6jpsYHyf/665Uq/3R+jl+Ya7FSLbNcr1GLtDeQNHb8&#10;Y4tdtLEOETvJckP71RIWG0BTm6f8hC1MFlhzDy76fOegw9vdHrtZyg+HScESPAIF3bFzjuJVrXg3&#10;TZlyNJJLXIyplWURiGTCScg3PbkzcP7cclrsZU/9qa2GJ3Z9s9Nl7vSU1qNt4vufEB3vI91z3LAH&#10;WFQkqGpINM4MZDZYBlqyUea/6nqJrFqldPs62b17nK5e49OVDT4s18L3aDzIS7jEpGDCmr83qpCF&#10;mB/wcY6hL4LtvAu0ljMNV0TxNCQl/8wq/X/34rVt52TTBn87UTnv2hHpCG29T1xqLJTKmJkGdmGe&#10;rD1L2prjYmGJw/kVHi8s887s3EQtRUDsdeQtrCI10Ys7O02miGLoZbz87Dl3Hj+l+fknxCcdst1n&#10;ONtFKwPGYpLUNwKtBm5pAdZX6V2/zuHWC7y3vMWxiya0Xykw3PJE1bBG2YxiHic5hz6aNknM58fc&#10;5CLvBsZIWNBSZ2by+TXBv0O+XANa3CvnpCIFRDH/tFbljWadV9sN7s22WahUUAjWGRJnqOo4UGD1&#10;F+nSxgRKbN7em3EBNghaFNZYIi3005TDYcJ7nS5vn57xw26f/zev6lJYE44v54IcWQs3tOKBtVM4&#10;3JQBh8glNaSdrP/yn6MK67jcBMRd+jk5cBs6qeUoZt8KXKS8cdThxvMdZh4/QJ4/g8NDXKdDRIoT&#10;Q1yJcAjZKME5M54sXeIzFtAa3a5hZ5twfZPB2gbHm7f54+VNiOMCC1QKtll8Mflm7HYUNB7qkj9f&#10;/vdRhEsjXHoyebYVJX/5Mzn0f/hfvvK7x7vDP+ieG/pdx6BncSYc/OBwq7Uiir1k1KYGL7XVWB1h&#10;qnVMKcK02rgX7nC4cYsPmm36rTYf1xuT216yoAE3E+BDBR+yTLF5fMHrT5/RfOv7lI+PcUd7KDNC&#10;mRRrM7J+ihOLrZfgyjz29g2Obtzl0ys3eLi4PlmZODvt5Z4rSJSbNsTUYd52heoSFXShQXI6IcTk&#10;PmkFt51lmHsAACAASURBVJucgJ6mkz19UQQyBvSKlGLPW7hZivmdRp3XWjO8Mtvkar1GKy4hAmm4&#10;GGx48StRCV1gltmCB3wRlCuIpXzYCBCLcDZK2ekP2O72eP+sz+8fd/gsGY4PM9mkbV3SigMbRC5T&#10;YZbhJY50IRNQTVruAsvwP6hU+PMkIzWBnRmFizgrAIYU1ZNm8mdNrbsEMnip22ft7IL5h9tEDx5S&#10;2t2GziGMhujIEpX9bJ4MhiAOHZWwo4RsOMImCUprbKRJazVKm8tEL93jZGWDz5c2eKs9F4JPcsKQ&#10;CeCymnYpHgtpMtDCa3GJd9ICxVy4xJCk4Fos06zM8N/Pifxs2vtrr5e/tbSpGHUdJyeGw13DxVFK&#10;0rOYxIXET4OEXDKnQOkIZw3KjYiHGfY8Iz04QB2fsvbxh8yvLONWN/n6/BLPGi0O6y3ebTYLFk9h&#10;DpYYOgP+/pMd1h9uU3vymOTRpyhtIOuhHJ4kIQ412yBaaZNtbXB48ybvbNxmJ2/ji4YI7rK0tTBr&#10;UTjIgdwy4fxDQ4SLMVOsYB53yR16XK1y0gxfsmMeb3PCCxFrfqdS4XqlzGalzO1mnZvNGZYrZUpK&#10;+5nc0zK9ws15c9FxNNgl1N0FuynLNPClwhpRgJPBgGf9IZ+d9/nO0SlvDQb8MDVAxhslzY+yyaps&#10;PRJ2HP7AuxxbcROwLYq4qSI+y0ciCrgNako8VJbc36MA/E2NOoXKOaZUG//d6Yhv6ipH+6csnx6z&#10;cnxIbW+HyvEp5vEjzOkpkg3QOoPYh5xa43UEcalM0uuSjSzOOFwU4eoxdr6NrK4iVzY4vH6DB+sv&#10;8H61ETqZbDqP0BXmNgnOO7ag/QiX7zs5BjM2Vs0mXI9CPkMFxbCgraiIUBGhMw4Z/ilX+h//L6/8&#10;Whzrv9ACGqHfF7rnit6po3OYcnGSMDw39M4Ng4GQjTLKkQ7psn6XPa5AzuGMYBIL9RqutUhSiXCN&#10;GdK5ZTprV9lbXOeD5hzNpTk+QvHq7hG333+P2gc/pnJxDt0ubnSBSkeM+kNcKSarRuirS3DrDoMX&#10;bvO95S2ezC4EgC7/0mwhYYVpFl+R1EPBPSaEHE4bKVzW8NvCumnC156LIk5sFlRuTCpmaiZJMzmv&#10;IC7xz5o1vtaqc21mhsVqhblKiZk4Dh4bwsiYsVYo0hot4imxeUUv+MKPtW+B0ppkhlhLOG+egPOs&#10;1+dZr88nZz3++OiMHw5HPEhG47/nNyqKO+Uy//xi4FeIWng51ryf2bHUdyMSntiJ+clXy2XmlWY7&#10;S7lvbcF1J0fpzdhfbiMWnjhdsNYuiE3kks30eAOiYST8/bMztnb3sPc/o3y0h+4ck54coo2BbISz&#10;Q0TnfAIJjrtCpGOsgWQ4wiqHWl0g3ljHri1zsnKV5/NrvD+3xHmlHjq7bDpzfkyhZjKeqjz2+9LK&#10;seixmPsXFlOLw42/ooTnU+xVLpl12J9+e//eH7z2HUH/qo/1tSinPZNNFP2+Y9g1pF3L2RE8P0i4&#10;OE4oW03v3JAMfRa4cz5SWGvlbbBx3jjTxqjwYphKjaQ1A3OLjNY2GF69yomq0XznHaKHj3AnR0Ql&#10;g+0nZP0+1hiy2SqytoLcuMbp7Rf5v6+8AK0FPw4oN7Gh+gIX317ySws3tC7QXVGMA/Vy5tw4saVI&#10;D3XTyH4c+0tFT0wYv1ESvj9KCy18+HPjiP+63eJrzQZvLLa5Ui1TURonUpgMLZEoj7Qrf9BxHkfx&#10;yLz344vDdzK9F/XVJzWOWMHQOg4GQ/b6Cd8/OuUH5+ccZYZ/2xuEjrnoKWe4F0V8lGVMW0IHHUXe&#10;ro/n0kmS739WrzCjNL/f9V4KN0sl1rXiL5JkDN5+s6I5tcJHaSEibGr+F27Gms+sgkzzysk5V04O&#10;WXq+T/TsKe7hZ8jREXE2JCornM6wSYJNGQOzIoI1BpdZTGZxWlDNKiwuYJcWSe69yMn6TU7nlniz&#10;Ui8QhQpzeQCaJ2u3gGPkm6TcYeiyczIwq4RTV3DKVdPmJzMCiyI8MgVQ87KISv2U2/uP/sXrv1aO&#10;ol81znpjmdyC2ViMpFSqQqMewbIwt+ZY7FUYdSuYgXB6kHF+mHF+kjDoGZKh57ZnxqEijSiFFoPS&#10;/iaOTJd4v4vbP6S6+4yzd99iWRSjvSNiHJlJA48d0rJCvbBB9OJdDjdu8+bKJgftxWmNOV9GVb3E&#10;b4dpn/JxCIb/Am5FMffzdRxqWt0ll/bK+RoypxQz4XOPnA4yYj3Wuv+TmTq/szjLL8y3WalVqJdK&#10;HlCzhtR6Y8RYK5SKxrigbyImqx7rQlCINd47PnycLHcFD5VFi+JZt8/bp+e8dXrOR/0BnyQDPkjM&#10;ZXL9xMk1c3xk04KCUb4Ivl16freUMBtFlASOc1djgRUttHXBxdh5N0F/oYQKbtMJnBFprFUsDOHa&#10;82NauzvMPHmEfvYEOdjH9Xpgh0SRwro+RmKqjQZJVzCDPhKevXWOLDVQ1jDfQl9ZQN3Y4nDjJs/n&#10;rvD9xStQqk50I1IU45hxKz8PHNtiKtDUbnfy5Uyp9oRTprn1ZWAUcJ8tEQZhFz+xHi+8O0rzW5UK&#10;b9SrP10aroh8y2IRMcH7zh8o8Q6dwQXKIZGhVHbMVwQWBGOF+Y0yw4sKZ4cpx0cJw7OM/qnl4iwj&#10;6ado48kjTsRnlumg2jIZSfeUwWEXJxZdKWFRZEmGEkdULlFfXST7lX/A9q2v8qfNpXArpr665iSa&#10;omV5MS00z5ov8lHGK6QCgOfgfl7h84o/rgRCW2s6mSkERrhg8+UKMdn+ln975L/E36zVuFYucade&#10;45uLbW40ZqhoTUmrybJJ6/BxbcAYVaHjs+P5fYoLry8h9nZiALk36PPpWZ83j8/4w5MOPwr+hOuR&#10;nmZOyiVE+bKhpCok6YQ1040o4oGduPO+Wi6xXop5u9/nO4lH+9d0xKMsY9/4ZxorReocf5MGIFAL&#10;U5bcqsRvdAaMDg5ZPzyg/NnnuIcfI/0L1ChBzABnLaqkEVXyZyQ1pN0hdpRh0wzrLFKOcTM19NIs&#10;anWZ0eY1jtc32Fm6yo9rrUm3MjZTdSxrRcfBKPceCF3d8WXVnhTDTy+7rQqzQE3gWej+1pWi66AD&#10;xEAdoaEU2jlGDvrjGqR4taR4rVLixZkZvtJusTnzUzz0H/7Lr23h+I+cs2itkJKCTHzsL85rrC1Y&#10;m6GcIE7jwhyptKNSzahUhZk5YWEzJhtGDC4iTg8zzvZTkgtLt5MxGhgIghe/DnSoiqZS9zvgDEXk&#10;QMqeMFKrCFFkULvPqJyPmL16i2dRlaNWk08WZqf3tgXH02UlfqWT36x5bl2R/KX4YoBBcX4vxEWV&#10;Iz3JenNqfGG0Is1Z7mIrfkT4lVKJX5yp8quLs1ytVVmsVJiJozFWlVlHFOnJxyjiA6FNz3/tsoZ9&#10;itUa/r2fpTzvD3k+HPH2SYc/PD7jr4ajwhYCdgLp5ZU45r0k/ZJVUqGqjWOaPOr8C+WYxCneNpPW&#10;NhbFw9TwLLXsGjOeop4F5eSm8uutNLwjmzrisZ4k/4pUeO3pc7aOj5h/8Bnm2TZx54So3yc5OSCq&#10;KiRnejqFzYxnW+JQmWN40sc4i1qoEa3MIe1F0uVVutdeYH9uhb9ozUO1ylRYn3PMiqIhiifWsh/a&#10;6itKsVvkXeRkosJo7WtHITdBNItKc+4sp84Ham6JsI0HLGuiWApsvMeOUDD8s7ulNa+Wy9ypVbhZ&#10;q3J3tsFqrcJSuQpKfnqHPrPy7UgpRGkMfm6MnG8vRRSJcWTOUNa+fcysBE21QqzGGYN1KaWSUG5q&#10;aEC2YGmvRWS9MqO+4nivz8VByqBj6A8cva4l6Rt0mlEvaeJSRJJlVEoRScDDKpGQnHZQb36PmahM&#10;ffUTrsR1spUVvrlxlb3WLJ/NLvNZozmRmDrDfpEcgTArwilMO9a4S1x7CjLhKQDGsG9kwvrK/c2N&#10;5UzZ8Uvym5Uav96q8sZcg62ZOqvVqjdbsJ77r7UiHrPV/IHMWXKTl0tNJoYCyGOcz37Ld79K4GSY&#10;8KTb5/OLHj84PeedXp+/ToYM0/CCRQUef2gjJ21rHrk9aWsn1Gf/vxnl/fUqElEV5U1TQsVLreOt&#10;URo0EkJZFCMml0IldBKvKHjPCTUBJOZKd8jXT/aJT06pvfsueuch7uQInQxQZOhqmSgGl2VY47sH&#10;HUdoIB2mpGmKqVZgqY1enSe6fYPTrZucNZY4qrf4Ub05Ad2K0uQCmeesuDFAsTvuFAtJSPmcLopT&#10;5zxLDyEWIQ3d3uGYFq7oOEeCowYsKcWJdZw5x/6YlKR4PYr5eq3CizM1Xmm3uForM1su0SpXxu5D&#10;ibE/HfT+3X/++haOR1oURsX+rrIQ43DKEYVkUOcc1VhjnQsRw25Co3cuuBSrkG3iMBhfNEJW+mBg&#10;sH3H6EIY9OH8JKN/aOl1Uo4OE7RSDIcZkRJcMGsolUqMRpnvuC1YKWOcQrVmMPUayeI8vSvXSeZW&#10;GNZaHLSa/Gl7DmrVCfA2BmAKqS/jyGbH6+UKb6cBwDJuot8eA4EZbR3TyXfXxkCpBEnKejni12s1&#10;7tXrvNxucq9ZY7VWRquI1BoEhbMOUSpgOzJWvuUH/PJevVjJE2uDDseDZkrgaJTw8LzH+50e3+90&#10;eW/Y50ejJFBAA8/BuknKrEzTPie2XMGzMARmrIpmL19bYrkWRTyyBRDUmEtzvZ2Sh05k0m48FvxG&#10;JeZjExH1MlZ3D7n+yXs0nn6OOenA7i6m3yGuKKJSjEkTz0UIxqqRjsiGCSaAl2q2QWmxBVfWGN26&#10;zcnaBnsLa/yw3iqAZsXgzQLXX8ENpXhgGHsktJWmc8lNOUZ7TkS4GDaV5rGdsCdXRPF87GXof31R&#10;aQ4Da/GW8i5EHwWW4qJS/GatyqszXv14q1VnuVqhHZeIlB6ncNkJl+SnBORZ822/RXAB0/JAUapd&#10;WBMZIq2AyLuphC9Va4/uOlyY1yHLLYkj0Ph1mXUWayyVskKqQr3tM8bnhzEyKnN+mrC3nTHojegc&#10;QDbwN2/3IiND4YxDShEillgSYhxxkpGcH6GOnhNtP4byDLZaZ2lxgWur64wWljhbWOVpa54fVWuh&#10;gqXToY0BYT2x4ULQesK4uiQR7ozVbWrMEf9HMzX+0eIcr862mCuXaJdLNEvl0IJbMuODGWN1yU4s&#10;IPGXCTXFA2/GQY9+DB6GFv5pb8B7nR7fO+vwJ4MRp+mEpUasCyYRdpr6G1rLilIM85VRDl6F7mZv&#10;vNXQkAmPwiXnWXdM57qNJa9FMVQBDZfIcy6OB3xl7xnt7c+pbD/CPX2ADM6R/oBIZegKnmCVZb6I&#10;OBPuZ4tRQqY1zFRhoQl3bpG9+DL781f5oLXAdrnizYEAk+MxKg/8tJPPEka4J3YajOxcloE7Q+oK&#10;XHpjeRwujjUFz5zi+bhJMOR2xQpLSylGznE/XIy345hfrVX5anOGe80Gm406rUqZmbg0LpJ+Gyqo&#10;QpS2/Wns6d/9/dfb1mTbIC0VnFKcc956PvYPw3c9/uVQyieSZSZDK0WkNNZJsB3PcM75nbI4z+8e&#10;g2FRUIf6qiuiQQwiEZmBpBeRjjIujlP65xlmKHSOUkY94aKToG1Er58Em3NHuVwaI7bOOIwV32GU&#10;y5hKFdVo4Nau0lu4wsX8EvutOXaaLR7W6lxUqwU7ZFsQBukA4BUy6HPjRPzK7b+olVkoVVivxHy9&#10;3eRWq0GzXB6//FoEi0KLb+ldwQJaF+Ol+RIsTtzEXtr5Cn8ySti+6LHd6/NOp8dbvT5/MkzAJpPk&#10;H/ErtH9Qjvl3iZk4CUdqsoLMD2oIht+KFNu2qIicOMtuivDYTEhM3yxF9B28nWWFVVNeIYWacmQY&#10;EqdpqRJLo4yruwfMH+4x8/Qp8e4u9ukj9KBPXAZd0ozOzgIXVpHZFC0Kl1pvTmosUauGLM5i19fQ&#10;axtkmxt8srTOW7NLjCQGcczimFfw2Io/rEX7tPCdtUXojLsSf9hbGs5sUQyjpklC4MdBm2ssYFPB&#10;Y1fYFIkpjISeH/GK1lyLNXerFV5tNXmxVedKrUqjVKIURV/6neeuwTmOM8rMT6HSO/ctcdKSAqqk&#10;nJsYHSowTjDGoHA4JWM6uckZUxKjAm1Sa/EppWH+lRwpDu2eRmHCTevty1McQmXGUm7AzJzCpSVM&#10;GpEMKox6mvOTPklX6Bxpzk9TeucZyTDFWf/nIbmpqgEzwF0MMeenuOND6tFH1GaazM61ub20xC/V&#10;ZzlbWGJ3domPmi2e1+sQl/0LaAuqQKZ91f+TRo3/cHGOl9t15soVGnHMTKQRPCdBApijA6XUj9Qy&#10;3beLoER/wfhh4kcHIoZIa05GKY/O+/zwuMObZxf8P/0+p2k6NZve0or7uUmFtSjEt586IOW2QAfN&#10;Qctg5fXNaomlxPKDkf+ZX40UJdF8L8nYV7CpPeL8QWb4zFhWlfC1SPOesYxwVMLf56rWJM7x2EW8&#10;MTBc39sh2t4m/uwj4oMdpNNBW4tOh57lPLJY40dEcc4HQoxSz1XQJUwzJl5boXzzBv0bN3m6tEm/&#10;MU+j3eJvUxNac8M9pRghfB4up5rAkoSLDMdtrTh1cBBap2UlzIjiQZb5Ay+KK6LYdROWYVuEugjP&#10;rJ2s30Kn9dw5YuBOpPjEONJCl/NypLlTKvNL7TZfnW2wWi2zUK1MqvolM9FJcIgf/WzgSeTl4Cd6&#10;6N/7n15pi8i3IqWxYsKsHgUhR/C0FHxFDmfXB8MYj5khpMaglPEVLfLItDXeEz1SEQqNsVmwGtKI&#10;aByZr9AOIvEjg83sWIWqy5oodlSqBpYUzVWNSSNWu2V65xnnh4bT45TuaUY2gH7XYFKLdX5jq2K/&#10;blTZADXqYXod4oMd9HaNSGKq7SZLiwu8uLzC+eIa561FDuot9hoNHtbKgZYbsuqt4bdm6vy3N9a5&#10;227TLMXoUI0za0mt9UQkCVU90gHXmM5xKyLB1hXa98BPV0ropRmPzns8HyVsdwf85ekF/0e/57+I&#10;fEaXiVtP51Ko59PM+nlz3IJP5vcZCeo45TnsIws74QK4pcPlxUTbfe4c7VD9IyRYbAkjhDkcZ1hW&#10;RDOjYuTwgrvP9lh7+pD40eckT57iOgdE2oFJkSjy1FgLNkuwifPtfOrdfFytglpoEa2tw+oy/bsv&#10;8+HCGs/b8+zoCqnN2DIZiGNdKcqhMj8oAK5zIpRE0VL+MskQjouqPD+cTm3b+s53rbnZTQdHx9pL&#10;LjxgcGwp4dg63jf+Qr0RR7xWLnOlFPPiTI3bzRq3Wy2WqpVw8TPlO5ivX22RHJYz9sKF76PBfsJ2&#10;WSJ8yzpatuBJpwLwZYrdCzJe8WqncGJ9lQ7Al6gEKwqThllfBMFhTIJTJRwWUSVf3XEo0UQorMRg&#10;E5w4tPhAxCxLyGyGFuVfRJPilEHXHY0aNJYUC1djRn3NqGfodSJOnmeMOiOGfUfnNKM/zEhDOyLK&#10;+eAQm6GHft51gzPY26FUrVKpN1icm2ejtYyba3N4ZZPa0gqHrTb/ulQGm/Fbc/O8MjdLs1SaOriR&#10;8hHMxrnxvj2nIPvHpS5V+SDrDB2FhA5oaBwPz3u8e3zG9zvnvDUY8b00mRiC+oU3L2vF+zngKKGK&#10;uUlgwyc5NhHa79cioe8U9zNDFBRiV5Swa+FHo4RdY7mmhZLAj7KJCjFFceoMYkzYfDiGzvFZWIHG&#10;SliSMlf3zljZu8/sg8/RD+97hZtNKDmDYYjvvQzOOKwJuFCWjQNqskaN8tVF9NY1RlsvcLB2jecz&#10;8zxotjgZ6yY8D34ELIuiLMKZg9Mp+bKjrBQ1UcxjOUR4EGzcrig/h++PL03lSTPO0nFCrBwrIr7i&#10;ByJWOceogJta8UGWcWyh4xxlEf7TRo1fbDe522qwVCmzVK0wE2vKSnnA9bJRRrikrbNjqoIK5C4T&#10;KL4SsAlnf9IJN05+14a5RlnfoqrIeGFYuHVEDNYp0pDFWIo9Qmus9V17CCsU5SbFRWn/F7QG5SxK&#10;e1DHuQRxKRL2oaJ1eH9VqI5+PRiJDStjL1rQQS/tP5RFlw0zFWguQPuKsLhZxg4ihl3Lyb7l+NDS&#10;PU8576R0uw6T2iA3NahYUcpZu71z3FmHbG8XpR/gSoqlhSVKc21aq+v854tX+LjaJjnrsZOOWN/a&#10;pNqoEqtJ117SCh284r9AopHLLV0+9/suqWcsT7t9Pjg95y+Pz/iTXpdHeWhl/tLriSLr/azoNmym&#10;3W/yZFocy0qx7+DMhj05QjlUs5kwjtdCtXzsHIuBKryuhB3rsNbSVsIrsead1PBh5tlrayqmnMXc&#10;2jlgYXeX6v2PcU8eoQ4PENPDZUOkHBNXKqRZhAk+91GpzKif+oTucgm1tUBpaRm3skL/7h1Oljb4&#10;m9os3bLHWtqqIHBylmWtuKYVf5tZvwJDfSHGrBmozA+NpSKwrqApihRfbVeVYlb8CObXdooFJXSZ&#10;MJK3lNBWmqFz7FjDmbVcWMs1HfFqqcS1colbMxXemG2x0ZyhEcdUC7O6h0js1FYm/35y4pUKo59z&#10;XhatddCo4HABU/uJHfr3fu/l38XJplY+S160w6Y+N9w5hw72wNYG7/NUY7XDRTb4RUgwhgn2Sxa0&#10;9m1gYjJ/qYrDGBPIb32UckgQLCQmJSIh1hWwkNiR34PqCK2iAMxlRHhDQhPGhiyssCyQYUESSg0h&#10;bmtmjNBai1jvRyR9Q+fIcHBgGfQdF52Ms86IXjdlNEjRUUSpHKMi8YGaSYJKwF6c039gkdqHzM60&#10;eGN2jv3qLH++1OTKtVvMrq7S2rhKrdWivbrE7HybWEfjdjD/0os2VUrp8QXQTRKe9ofs9Ic86Q35&#10;8dk5/8P5xUS/noNt6ELqi4z58eOXPeAtE/+4yepsRSn2A66yEw7FWfgZJYGWwKzyT9E6x4wS9rEc&#10;Bufh1YDbjBw+PlkUc6rC3Z0j1u5/SuXTD5FnT7HHB0jaQ5RF12IcCjMY4tIMJYpIIkb9If2RxdRi&#10;KgvzlG5c4+Kle5ytXedkZo6/mmkEANWMgdWWKDpOuKWFYfir7RrfHbWU5sJJUBJabmh/Cfaco+sc&#10;bYEtLZTDPj1zjg2BtlIMnKMh/jJYxNOFH2aOOQUrzkd+nVjHo5DRt6o1v14r8+LMDHdbDV5o1Jgv&#10;lWiVS0SFrERjDRKCOX1FzwG6iTdh5lT4utQYv7HWBJqIjFWS+ifZ3jvct+PY749t7jWpVBB7+PVH&#10;HlooyhGXgsfaJW8vJeIfgHdIHytKVdgcWQTlDFYMyoGxGlF+jLDWkInDGoclT1MxOFvCivGRvuKD&#10;Dz0m7jkDHiNwKJHxdi11xpPkKlApW6qzQnNVszKKsakwvNAc7acc7A443k/onGbYNA0poiBaEUUK&#10;jRBnDskGJPt91PEBVpX4/APLk+qPqTRnmb22SaVaYunaOosrKyxfW6e9eYPawgL1amk8N+ZJrr00&#10;Y68/YK83YGcw4q1Ol+/1Bvxtmk4y/rSacgBf17BjZYoWuy6KHVuI/pKCoAP/oo+AJ0HJdkXHaGt5&#10;YAwuAFUK4cxanuF58GVR1PHru5HTtLSwpYXvpVkI14z5h08PWNrZofrxR/Dph5jTQ2JtibTDxhZr&#10;MtKhCU7WjqzX96IrFcHsDCzNUnrhOubmHQ42b/ODmXlUvYZCgUnZFHisYEsc2whnAXzc0IptI3we&#10;DEJf0Iq2CI8tVIGqEtpKOLKORxZmBTYULGpNz8KZg2ow4rxwjr6DZaVoKE3HGnph4K6L5hOTcuCg&#10;LfCLJc3rtTp3Z2q8PjvDVqNJsxRTC6vWy1wKGzoOM3HcLljb53JhUzA/Fl8grSMzlggPSGutuRgl&#10;P5mV3Y//55d/Vzn+oBR5Nto4lEYpHArrDCJuTFbz9HY/5/j6EH4vrPK01jgcSRbWDyqs8JzBOO9D&#10;gXIoxOMAgQ2m8C2Pnwg8bpA5i7gYHRnEKcRpMIYo8peSQpOaNHAHNNY6nzZFFhyWBAnIjFaOKFKe&#10;728VNo3IBkK/49h7lnJxlNE5MVycp/R7GcOh5yegFeVKyTPgQsW0xmKMIkkUUaUGWUpzrkG5MsPy&#10;1hUaa9dgcZmF2zfZuHcXmVvgJBnSTQbsDUZ8cN7jyWjE/VHKm0kylv5+NRI+MME8cSwKtBMLrcsR&#10;TeHQ/2Il5vsZWJMW0nEDaKDze0L7q9s6NrXisfPkki6OFzW8GRRvWjyTbFkpPjd2nCFwb++Mu9uP&#10;ab//Fjy8jzo7RUuGKIM4G3IlbSDtWL+1GUHiHG6+TvnqOpU7N+ndvMP56hYfV+uMKnVOnNB3hlGg&#10;vH49jvjYOKo4RsCGEs6to6mEE+tF23cizbH12v6ec9yJhMwJPwodwJrSaG8IRlO8SakWoQwcWkvX&#10;OSoiaIQ5BSURBs7xVuoTd74aaV6rVLldr3GnUeFmo858tUKr5Ek0/77DrrAYM9HV59Xcn3frz8xU&#10;loCf643zbbwLiVono4TPz/s87A5/Miu7KJJvYUIUnUBJC0751BMJKaqxijwTKgvWwLn2InNYcaET&#10;9Q/ZhBtThbkK4/9ZgpJo7G0ZVPeZcYGCLR75xzvWGJ2nqvh5NcWj8JEIGTGYlEhZIh0hLvLZ6C6j&#10;JGUi5dlrtqB4s0b8rlwcxlkiZYlnHM2mMLOiYdigdyacHg44PUw4Os7onqd0zgzJaBhcbxSiFaVY&#10;Uy4LccmQmXOcOJKzIeeHB5w/3wP1IYNKlfr1NdZu30a2bvO4PcujuXk+jyI+sCPWxPKwEEO9Ko6e&#10;8230F8xSi06vRR+A/DsUeEHBfSOXop3CzWEsVrmxx/6iEh6nhudimVE6UEldICEaRCmqElNNMr5x&#10;es7i/nPq772P+uRj5GQXZfre9DiK/agVDEMUHqQzie/z3PwM8eYq+s4dzN3X6K9u8WGtSTvSDLKM&#10;PWuIxRNZcp+4kXNchENZAmZEyATeN44bSpgRoaYUb2aGC+u58iUR/9wCoBflJCan2LOWJWWZCWEr&#10;MYQpAAAAIABJREFUOggzYhwnztFwXgTUVMKvlytcL8X88lyLF9sNrtSrNOKYWhRP6Rym/T59wclF&#10;M5NOX01BdxK2OISVrFdzK4zzF3EGnIxGPB8mPLzo8v8dnPIkSf/u2/tPfv+VX4vEvWpEeRDB+BY5&#10;VaCseEMl8dxqjyOpgMj7Vl2U3yNKqNo22DiNQ1xCo5+3NVMeiDmirRg7wUw52RhPn0+NwaUKLWmw&#10;eBIPZFsTLgbxqxbniEWjxCF4iaeTzLeWYibEKef/P5mdUDRV7CAyNBua5rKwPqjQGwiDC8vz3Yyz&#10;45TTk4zehSUdZgz6FqU1pVhTqUQY4xFxT8LpY9IBSe+E5OKQs08/pby0xGBpntrGdW4sXGV5fZV3&#10;FpdBw7K29J1lL3PsBV/7NaV4NjaiYMKND95xW5GmphQfhfirJ5llLmja2zg6In5vbya+8Ne0F8bc&#10;zxNtA2bQtYYfh+e+oSOMlFg6uuDqzmPe2H1Kff8pZm8Pc3CADC5wto8uxzjjSJMR1mbEcYwYRdJP&#10;SCKHXmlR2lgnvXmD0b2X6S5t8qDaZKFU4TxLaeIooahgWBbHM6W5qqBjHFejiIHLWNZC6oQDawIG&#10;4RA0XWc5DNV0QykqAt1waG5pP89nwKJArARB6BtLhCUWRVsJTRTPjeXIOn65rJmPytyul7nZqLNV&#10;q7LeqI/XsZetxr4YCjKZ1VUhy94Gyzc1lmb7te04p8T6gnc6HLHbH7DbH7DdH3G/N+DCpLw9GOEw&#10;f/eHfpS5byucz1HUwajBGiInob0XMueVUlrhwwAyB5nfKShNYOT53iQWEOWD/EyWjYFVIx7cs9b5&#10;nb6As4I4QQdAz47JcDY8RyHNcpLKxIXF4fXmSgvWaazLEAIeoWOSbIA2fibSyrO1lHUYcUgkYW4P&#10;K7KxfZsltY5IG6JI0A2ozwjNBc3iekwyqnB+7OgcZ5yfZOzu9jk5ykiGliTxoJMul6mUIt/mGhsI&#10;QglZMiJ9fI57/Dn1Tz9lpjnH6rUNZm/c5fDGLT5cXOBCPKd/TimqongW2tQ57XGVAztd/rdNgTcv&#10;wrbTzAUWWSfcrMPiGkvDqRM6gUGWhrFKh73z17TmwMWsnvbZevqM2gfvIA/vow6PGAw6RNoRlSJc&#10;ZEkHFjdKfPcGkGUkQ4NVZdTaPOXra6ibN+neeoVP28uc1+pYXaLvLBWbceYsJnN8ZuEXIsWy1nQS&#10;y44x3FDCnWqFxA3p25SWiuhYzVFIhzlzllnx7XgbaCsYOsfQQUkcteDwtKCFumgOAwGsFSnmtObI&#10;OL6fWb4eCV8pl/ntOOYb7Rlut5ps1Cq0KiWqgafwpZFeMg3KFSt+jtJfVj4a43BiiEThnKDDzz0d&#10;DbjfueD9sy4PBkPuD4Z0jKHnLItKmNPC0P4dA3nv/N7Lv2YtvxopX92z1M+OGvErLOvtgKJxgpKQ&#10;Wr+Tj6yf1T2a7+cQHYAhr7kP/gK4iXOQTOjsJrSeorzHmzEZOqzoXDAlsApcJgHTcqTGz5tKObTz&#10;qyuHCYfXgFXesxLn5T3OYo0Qix8vVDBa1Ep5QNL5h58G77I48OzTIPBA576OlrhkWGoIi+uabBSz&#10;cRSzv2M4OUg5PkwZnKcMh4lnE8YxAlRKESKOEo4sdSRpRjQ8hf4F5niPuQefsHz3Dlc2X+bpyhr3&#10;11fQKqI7jqO21ESzU0yYcdOA0BWt2LVFOmjuFAsn4ZJYFsd+8JK4J4qPnOMkoLVG4KqKWbpw3Pj4&#10;Q6r33yd+vE325DEq66GVC7txhRml2Cwd8w9s6pmQNhJkZZbKtU1qX32Nvet3OWkusl+p804gnyy7&#10;jJmwgooDLLwYwN9za9l3lhcVVEU4yQx95zi1jgRLXSliC01xXFEebKyI0MMxC1SDq28GnFhY18KC&#10;1nSMY9dYFpWiLh4X6FrHb5djvlqv8lq7yVa9ytVGjXapTBRIUV8mdErDlsg5mRqtfPPl0Xqt1NSB&#10;z+W3LngWKOU/59Nuj8fdPp+d93j37IL3hyP61jByjrpS1MJlmgVw+u/00MfWfQtUWMtZf3Mb6xVt&#10;4neFPlDWL3Odc+i8PVe+atvwEMaFOMT9+mRq8ZnmYaXnQkiFNd7YUbA4rUic+Gj1ggEqzl88Hjzw&#10;WL5Wdhwn5y3rHdolgGAVKGsRM8LlfHXfE3g7uuDQKsaglfaecmi0U4EVrLAuwwZOgBe/ODJnQ/ya&#10;jE1bS7FhpeZYWikz6Jc5Oczo7GUc7Kcc7Q/Jhilp4peIooQ49mOAisQ/YwfOJpSOnyPvjli8v8vc&#10;lQXuvPYVnixe5XB5ibVanXfThJ0kUG3H3u++JV/T3ofw2E0MPyOJQDRzIpxYy7JAV6Af4NYbWtHW&#10;mo+y1AcpKMUrqbD2eJeld98l+uBt7P5TMAklbYjrESYxmNRfEP4edGSjDGMMI3GYuRr1W9fQr3+F&#10;9PYrnC1f5bkucxh22g0RlkTTEug6OLeOWQXLWrGdOfaNLxC3FWxEEbvG8s5gQIawoCNSpxg6y03l&#10;K3dFac6s5cj6z9JSir4T+tZREkVFLJlznBjHoTGcOkvfOi6c4pVSzG+063x1tsX1mToLtQq1KEKc&#10;QxUOrPqy7IBcfDZl4O8ZfC74FWbGjNexEzm0ItIwNIYn512e9EZ80Dnj426PvTQhDRhXLEI9jMpd&#10;a7GiSJxjSf8dCm4++B9f2hItj7C+/fAgdZjnc1ls5KtsFl42FWb5XIVp3cTV1Rk/z2vl3XCMdeiA&#10;BEdBpGA9CuBptkpwJuw1JWSbO0fmBG0lSNxlLKJRWgUqsMEphyOf3ZUHF8UROW+yYKznB0vsuwix&#10;DqsUVgQVlHE2bB5iiRCtUBaMTUAkwIuQupTMWqKgDTDTKUk+8dYZf+bSmMGFYv/xkOPjlItTy3nH&#10;0L3ISIdBUKQ15VJMZg1aSXjGFbIhGAyyukK2so7dvMZg6QqPZhf547k5XCliWUsgoljKIlSBjoMb&#10;2nsDPLGODaV4bB0bWvNWlrEm8MzBsjg8mVpYUfBjI3z9YsT6s+fMbj9E3/+Y9NNPqZguqiR+dYnz&#10;+epZhsmGaDQmcaQIWU0RL7ZRyyuYa1uYl1/nYOU6o2qNGRWxbzIurF/0VkSN168WRznspee14oPU&#10;0hTHnFJ0rKOhhDNrWFCanrNUxacKZ1iGgbAS4y+PhlKcWsuceJi3GsRNA2vZt3DhDGWBTa25VSpz&#10;rVrh1VaDry20WayWqepovGb29mJf7kpUrPTi3NSufYoMBRhj0FomhicOzoaj/5+1N2myLEvu+35+&#10;zrlviHnIOasqs6au6kYPaBCkqMEMWFEy00LaayF8A2InaSV+A2kno0kkQJF7aSUtaCJgkkmiiRAE&#10;dKPH6ppzjMiMOd50z3HXwv2+yG4CJEFg0dZDdUZGvLj3HPf/yMvFgp9fXPPjiys+n6846peszGuo&#10;e1NGQX0vzKihDzhIwrka743SXyN6b/y9BpgYJRmSwvCC70SCIdUPAJPgzLNQcRQ+4waSZo7Wp+Sc&#10;tpmbDwxHcs1cVjroj1MSd9utXWS+m5q5zLYT/1rtTQeoCbn5jY0aYuLS3xQ1y+lG/ZTfAFeGFWWw&#10;aCKJFmChZV9Pausx6RAzOlLUxvkDMKYwzZlKf9PIJD6w9VHyIGLkDCX3bEwzb+0kHrQR/UXi7NQ4&#10;eaW8ftFzfrzi4mzFYt4c1yiZXBLI0nERU+z516Sjl6TPfsF0f5etW7f5tXv3eX14n1f3HvGz27ew&#10;yZgvVTlrLhi5nQobKXHa+nXo5iLMIE9DN76fHBH/3BITpvxHX3zNvX/xz5l8+Qvqk69hecWoLSmT&#10;gllepwPV+cLDUPrGKgu6v8Pk0X023n2H1bvvMXvwHs83D7jc2HL8xJQntXJlxr3swGpFOVbPh8sC&#10;GyKcmnAd78ymCDMzXqhiZITMVhJeVMgoI4GCcGJ+0O0kZyq2UmYRYqFtEbaScNSMr9U4lMy/Pxnx&#10;rc0p72xM+HB7i4ebU/bGHVulW0ujh1u9vPGS/uoN70lRkKNibS2ifQOss/BN5FBhXi5XvJwvOF1V&#10;fnpxzS+uLvmz6wXPaqUTmIiRSSzi95PEWJlw3IytiAYfyuDO2l9Ta+1P/rvvPAb7vBEs1ECvhUFl&#10;7Q9o/tKsAUmJTLsA3xy4GJJHEzllamtUs9AT281BYj6Ct5yxqiQ1RtmwHNx8M0bZJbdVUyRZKYMa&#10;QAIJ1SH/YSj6EyPEjH4SY0gq7v9vzh+vm5VE4tZJ/vNEqISaIDmRLdHHL6KIUdKYkkas2jVpOArF&#10;nYArgWROV5oJKahME0hF4rMDWqGfFV4+XfLy6wWnrxuXZ41+Dqul0aqSu8xk5ICjaiORwQpKpo1H&#10;1N0D5K2HtPfe42T/AV/tHXK8v88PNjYYi3r11pt1Sqa/JEv9ZnYM+MGzM979/DPGP/gTlj/4U8ry&#10;HGFFN534QWpKv6qMRgksc316SRtlyp09xu+9w+r9b6Df+jX6u+/wspvyKmeuzdgQR9Cb+S37ICdu&#10;ZRf9XMTbcydnXrmwnAbsJuHL2riVnGv/oAj7ecoPVj0fFDhVl89eayNLYW7C2yXRifG8NjakcK6N&#10;TvwA7lG2JPPheMx3tjb5jf1NvrG7ze5oxChnRuux+yZ+bEDXh+KT1lqEwKQ1PercuoX5Jb9hhtT1&#10;cz8cFE+vZ7yYLfnyesbPLq446hs/nC241N7lbTZMvzcTUMFpPL/5PVHoKoC8a9e0/PXc9L3J38vJ&#10;H9q0TnC2SA8TN/Mn88SaMAK4D3zY66BW17170odgTddW7FEyRD00M2VhXLJLZs3iVATJwkq9RLHE&#10;aytm9KFDzqFnd3ZJY5OSwA0CGCnOLtD8Zk7xz5saRl0bWDRsj4Ln/WUZOZdsjkC7I26ISNRYK4Sl&#10;Kj0rMqDruuGKSHZnVwK1noarFC2+jq0MDeViyj3TceXtXeHh+5vMLuD0uHJ5apy/Mo5fzLk8WzGb&#10;9a697jIqFZFGIlEWS/L8Gj16zujTn3Fn74DDW3fR23f5W4f3eHX/IV/cuc98MuHUjCPr+TgLc0t8&#10;Gck4O2nKWz/8gv3/+58in/yMevqK6chgo6OfrdBag2Y1pFWWl8oyZeThHtvf/Ij2jY9YffO7nO3d&#10;5WQyYc4g2nIVX8WYmzERnyoE46j5qDqVRB95ABXlTi6sDGZhVpmKcDcn9nNQWkHmbifhVVNO1PhG&#10;J3Rq/tyZg8UbyfikNi4Q/t2u8O2NTb61vcnHO9s82ppyOBkxLd0b8mf+pXF8UEgOB713B0R4jPla&#10;qnFAmHqzTSOvk46GlKjnszk/O7/mT07P+WK25Kr1fLJcsjJX/m0H22ChWB1efgWuTRmLg5FgXJu6&#10;aEgSG2Jc619Dl92P/v539tT4QtDdgf6RwVXXhhtUvAzAoA2gRrSwSOTkDfttGcC7AdGMXfXNfMpc&#10;3HCjpmubaQ2ZIpLJ8cBZIPrxKkeAifOsaqDtjeZPPGOuqSsEECFpph+yHKmkJFT1AA8RPMBToEnB&#10;og5KzGcJkAAsk083FtbSJGRTNEXpo1U6KVA8Z16tkUmYVWr46JMkavz34XMoOUUBQ0JrgpboZx3H&#10;z5ccPZlzfNRzftLoZ8Zq5cERXdfRFW+2MXPMRMhImtBGE+rONvLwIfrOh5zfvsernT0uD/bZPNzj&#10;k9r4Sev5vmQ++uOfM/ln/xv68z9iUiqGkrsxWhv9fOaiKIO6bC7S2dsgv/uQ7je/z/zX/z2eb91i&#10;MZkwEjhvysw83CPjbruGP9i7KXOtxqkpm5IoGEWEc3UEeyzGB13HUW30b4zX09DF9wjVlP0Ec4MV&#10;gpjydld4Ub2Gq0fozfjOuKOa8Wgy5t852OUbO9s82Jiy1XWM8i+/3G5L8AtmbWGVvPawk+SXbc9v&#10;HApNdS20SdFoVkw56yvHiyUvZkv+9OyS//30kqf9kh7j7ZJ53RpzM2bm3oGZQScEc+GX2wphIjCO&#10;qeM6Yru2U/GVRhu92V/9pi/C7yK262DbWi3oL7f6C50MksPzrgkZ0p2Q9SmYQlBszdZNTRaAl2r8&#10;c3EjhPa++0okokqc1jlqgVowCCkJCQf5tDniL0PWe1BxRRJkZYjzSvHkmBnN/MFI4pbGdQUUg4CH&#10;KD3og93y0cTU/5mYxZowVIzZWqyUrIUEWajakGg4Jd2E6+TkiSklTcAWfjvE5KDNsOpqw5IzFGW0&#10;XXmwKdx/tMnsGl4+67l8XTk7rpwc9yyvjcV8RcqJblQcQEQxnZPnc/LyAn19jH3yKYf7O+zt30Lu&#10;P6Ddf4vx4W0+unWXg59/iv0v/xPjy2N6lg7ONaEtltTVwn/ulbBsht7aZvLeO3QffcT5N7/L1w/e&#10;5XyywUiEV804scYtETrx8VswdhLcz0Imhd1U2JHETkqcqvGqKRMx7mafEV81D2T5oOt4VZVXrVKB&#10;azN2UmZu/p8N4Xb2HX9ucKbGRhLeLoX7oxF/Y3eT97YmvLW5wcPplBxJRCn9+RVfg09E46JZP6+q&#10;ZLI/L7+y0/vkejO+X6x8V38xW/L11ZzPrmd8uljxVb/iVWvspMRSjUttLgxDeBIJZNWUDRGKJF6r&#10;A9ZTGdB6N4tNMQ5zYYVw3hpnamzJX7Gf/qf/4Lt7tdcvMNstxX94M7dOEmOuingwRrtBqfUNy2KS&#10;FPdsvGxDp/i6umxQ47kH39V7TtH5XmRIyiQRavU8vaElOWWX+moUPWZJ9DSPwcZP2Mh3wkQY5Uig&#10;NvHYLW74xBb23ixO1dUwWsjwM5iiqIt3Ag+o0dnepRI8aSNZCgmxU5E6rAuDiS25EWlMRsSVYImO&#10;lBOWEmo9IsaybzdZDOqHRxKjSzefZzUhtcziInF6rJy8bDz5csb56546HxiVzulD82QcosuuNkNT&#10;gekG7Oyh927Rdg64/vGXtKefsXGwyezkFKu9A7EpMbuc0aoi2xvkd99i+rf/Fpff+g1eHt7n2WiC&#10;pMS2wK2SeF6VpSkHKVPxMouJwH5O3C8pKDIH5rIYT6syFZhKYm5KIXr3EIrAoy7z6aqyGc/Xs/j/&#10;J4T9nJipscC19gcJPhyN+PbmlI+3Nni0ucmjnU22Rx1ZoJMbh9tNKMXN3j6slMOu3lTfiDVIv3Q4&#10;VPvl8LIkcLZc8dnlNZ9cXPHZ1YxP50te9D3n2lia4xMO7iZeaeXjUcdc4bRVrk25lT0cc5DiPq11&#10;vfb05vDlhhgLa+zlwlyFiShLg3Otf7Wbvmf0u2Wiu6o9pr5jh5WNFA/i8HEUj3BZO4V8CHZBjP93&#10;9Viw9EY5yvq2HPZvW0/jQ1JTU4koNV278rrACjQOliE8QPIwlitijgb7XODfS9UbcCSR3Kk3qPVw&#10;TUFKrj6TNUIZmS+xNmANMf9eS1Kaum69Rv9ZyharQF6XlWQTmsRXUll3zGm8vMoK04LIOOL1jJJK&#10;lAM5FpKihNKKsGqeNDQSwZKxcSBsHghvvT/m8YdjXjxfcvJixdmLysmrnrqK779kl7mIMyHZFth8&#10;BfNL9OVTrheVfr4kdbA8W0FrWKvrwzUd7pAf3CW99y7d977P9cd/g3+umZrgXkprg8tMjdtZGEvH&#10;zOCiNcYiPCgZRXhZlZkqD4urCb/sG6/MeChwuySeVLeodmY8KsKpGke18UqVvVxQM0bi428BxiKc&#10;YIwRfms64te2Nvj+/g7vbW9yazJiUv58eeyvvrw+mqd1/eCQTjTYWd984d9c+6sqR/M5F33lfLXi&#10;p+fX/PDymq+XPWqNk6ZcaWMjJXYc2uFCjYOsPJTEfs6cNgedH+TMrZKZqfKi79nJrvEvCHN1ZmAn&#10;pMSXFS7V1uGnGTi2v6I450f/T/2dvYPM3u0pW9tGKp5CIyZunFGwJnTZY5Rai1DY2InNoDK8JPEh&#10;v9HUO6wAVS1y9ZxvtzYUhrjnflkdiMvFwY1afaMXGZD2RMqK0sgWQKBC60P51yVortC7EUh5migW&#10;FFrKgbpGiaa64Kc2QVNIbcnU2hAzz9ZLLp4xVQSliId8tqbr7kvJrmtoeARYjqpujbXH463dC13b&#10;giSKhNXYxUSCSHYHIeqfpzhgWtWo1bneUYE8MvbvuxegLSecPc988fmc4+dLLo57rEJdBWaRoHSC&#10;pERtfjD08zlllGnN/QLafLIapxG1VW599zssf/s/5OU7HzCbbLIomUldcTsnZqo+LgOr2ImrKUsT&#10;toO+ulZdB07sZX+QT9UVnH9n2vG0ryzUJ5xvhkrxTJ1z70nspszKhJXBQcpsJ+GPe+UgC//B5pRv&#10;bW/x/f0dHm5usD8qjHMGuUHh1dIvu91skMfGJKd+kL/pcrtRykVxSJL1zV5V+fzimq+vZnxyfc2L&#10;xYKjVeXJaokCI0lsJNgwR99BGIlbdDOwnTLXqpw1L4S5nT0+e2XC3GBuxqhVclSVHSbXFqzMwvCT&#10;mCZ41RwI7w3u/FXKLv6Lj9/+ncm0ezSZCvu3x2zfHbN/IOzvd0x3hDKBXLxXXsPqJyl7HPG6pw0k&#10;ZQ8wrBZ69wFki5t6MDnoTaQza5enYS3AvzzUlr/ZvOo3p6rSDUmyzUIN5iOphcVXI9x1kM9ZyFCd&#10;UoNBKYDEGDw4q3L26aQ5sCiDuChceEasNYhn+zOotXykbi2tSxBMoowgHnzI5LjrQT0uP/n3Zur0&#10;pJiLCnoSKWU6cVqykdCcSNkR8aWKpwzJyteASeL2u8LBW1POTya8+GLJ+YlxflI5f9Uzu6q0lugm&#10;QdtlR+5zEmrFZc4heZ4WoUymTPqe7uc/IZ/NON8+4PLOHSa3D6kCr6wxVgfZjMZJ8wP9fil0kjhp&#10;ro7sRBiFJgMRZg22EuzmwnFVirhybjMl+pjAtsWfr4xxoY1r8wrwb4w6/tNx4dd3t/je/hbvbG2w&#10;M5owCnzmV+WxKSScN+j8G3v5gMa/oaCzuPV7bRH64q/78XzBi+sZL5Y9f3x6xSdX1zyrPdUanfjk&#10;kXHGIan/zF1KXDQHMUcCloTXzbhQZduULmSjF7E6L9XXmyuMkQkbydeSts4+Ebr4XjvxA0Bj3/+3&#10;3un/q289+kKQRy0KEtI4sbWZ2dktbB90HNwdsX0IW7c7piPzXRR/SaupP0OS0DJyQ0y/YE2yRGuK&#10;RXJsToKo694tBxVkN6HCJYBDI615dLWbzokkRtK0HpcHKlFyithyxUTIqt64E8aSqha6fV9DFMGS&#10;v/QlxumUOpfmhrhlKLNp0cmWIpxMUcwyopA7v81tQD4xrDj46DJ9lzCTEl3LWKoOVibXBXhysCsC&#10;3a/QQlEo3pYUh5XEodY3z0orKVYcc507ZozoPNtAC/08cXbW8/pF4+hpz9GzJVcXlbZSSuno1Z2F&#10;y+oKwJL9pZ90Q9d9QUtH3r1FvzFB3nqL+Tvvc37nLU4ePWY1nTBOgljjee3pJLoL4jPYSpkemKvX&#10;mezlwrkqCWUrFV415XZOXChMxHfcb05GnDXjZ6sVS4N7OfO9jQ0eTcb82u4GDzc2eDCdsj3uGDwh&#10;EpHSv4qqD9ZUfbNFeLCzqteklXSDuqs6xazqYOLZqueTi2v+6PU5n82uuajK66q8bpWVKVMRbhfh&#10;rHmGXm8ulc3h9LxQPxQSxrm6wakT/3MNPyhW5u21czPOFDdUJUNMmQd7MZFENWdCEkIP3C+J69b4&#10;vP1bVlX/lx+98zspp997U1FkETelKKMusbc7YrQj7D2YcnA4ZnsXNrZgvNlIxW2JquJGPzESblkV&#10;+5Uu2KHpZkDw10WOBPDEWjlmKZB5jXBIEVL2dWK1kjWCnvJQQOOjWEmeWNpaI0liFIEby94VfjkE&#10;+k0tKDyjrEFK1/yneAkkREA1ZLzJhJU2XwlSRixRtQY96WagFjHLJp5qKHiNVxWhs+Tx881vojSo&#10;G5NgzSXHKWUS5j50MyQLmj1qXNQwKf7IFA9CVrILnUywVUWsUsyVkf75FWaXiZdPVjz5esH5cU+d&#10;CZdXFWtCv/IQypRcBahqVG2MSheFq4lVX0nTTfqdXfTOPcoHHzE7uEM7vIvevcuXm5to9hyC4Sa9&#10;jMP2IDsle6mVanCnZDZTcqQeR93VhGe18muTsU9TwL3xiA82N/j23jZvb22y2RW6qICWN3IG39TD&#10;D09wUwdQc9BpHjll68z4YbzPOdYBdRnvojWeXs95Mlvy+dUV/+Lsih8tFiy0cZgTc/NxeyrGhcGt&#10;JFyYUDCaGb0pk5RcMtyMS/M06KUJd3JmoY1ZXJB3krA0YW6NhqsRJ5K4NOVcK/eScJALp2qct8o0&#10;JQ5S5kyVrZS4VONC9d8OyJt08rvXi953yezKuJIzOSeqKk2Vi/NGPamcPO95Osls7RS290fs3RUO&#10;73ds7GSm00RJFSIccxB0DH54jVM5R5OIDXrleOhlPe5LqPnWAv61u0kMKhL59bZuYoKw4JqPRKoa&#10;oRuuvDMzShaP2HZzKwkYh2CnhmHCp3kJxZ7SyRDM4WCbWaJzfMwDQaQ542DiIKUqSbIbiKx5HmUR&#10;SDmkvr5+mMT4qOYovvioX2RI8bnpmhezG9qQmzomVb+ZCxoVQYU2GjoTzfvwBLqibO82Jttw/70J&#10;84tNrk6N46Mls0s4PV5x9XrJfFbR2pFHxduIoru+dFBGQrIFcjrDzk9IT75ma3ObtrcHt27z4TuP&#10;Wd59h3b/bereNi+0onVJN4ilwtwEiWoSlmxlpvCqNd4qhe9vbPLOZMSjjTGPt6bcnU64PZmyUXJY&#10;fANNz788yr8J2EV8QOgEdJ3j7/9bjpffQy3yG/LshSpfXs74s7NzfnB+zadzF9Gcq9txRwlO1WgQ&#10;Y7YXZszMx+5OHIychI4lxa99Aowlc6X+UpMyb2U4iZzSsbgpSMNNuDTXQox4s1rcmCZ3Dm5n3+VX&#10;piQy90r6y4/3/+vf/dZvX17oHzz9asn1hVKXMF80l9Lm5Ko2a5RUfO+TkMC2Ri6Jre3CzkHH5n7m&#10;8O6EnX1hcx/GG4GyizvTWg0EnRjv0Wi09T2qicdjm4pHUGcHmNI6UMOR96EYMCeXayZra/QpuwEc&#10;AAAgAElEQVS/ZME06DhzwYvf+P7QjYr7lZsNCH4ExUgUUODNMikLtVnUTIWyTt0UI5IccFQwq6jY&#10;Gqyr1d1mObvkuDfFevVdPCVPlQowMZGwNNQreeWXrQsmqq8D8fCauhXYxUPFTU/NsRTX50fKkBSf&#10;IsQjssSccUEyuXpMVSogeQQtYcsli4Vw8ko4frrkxbMFs9fKfO42aokduBRnLHLO7k0ApzJN6HsX&#10;kejuDrZ/m+6dx9iDh1zeusfpw7e42tvlNIQ3G2JcKbxWH9vPtPLxeMy90YQPNyd8a3eLe5MxB9Mx&#10;k1IYJVnTwH9hw1rUCZr5aG52k0BzUyLc1rx7fqNX4LJWLlYrns0WPLle8JPLK/6vi2s+63t3+hXf&#10;y5cGK2tspUIRYRa39XbysMwXTakxad7KmVetkSKQY5o8h+er2tiO/f/xKPPpqnGmyrbA211mpsb/&#10;uex5Nyc2kzNRV+Yqw7EIOykxM2UM67E/kejN/vLj/U//++/+YYXfOn8JF2eV+Rm8Pup5ddw4P11i&#10;luj7ymQ89kEy3yS3Svi3xSAX2NgobG4Lh/fGbB9kNrcK411huieMukZOHpVk6qeghHNO19TaTW7+&#10;G+lMMe75qJtSdlGL+EQSEzRNFdMMsedmzR5OkB1lHpCeZkAO4E9sfVMMcuJkgTOY04te0GFvlteg&#10;QR1JoHrSWEd2pegsb2FEcjooRd6Aj5U5Wm7aQPENUWLidl8fYhyXICWSRsyUBhkZFKn/HbrOQbeh&#10;3yy5ay5J8jKRNPDfPrp7Dl5jFF8fFVoPF5eN61eFl88XnB5XllfK2UnPcqlYMybTsa8LCLXp+ncE&#10;Rr805guDyRjb3EBu3yK984j+wVucHz5g9uBturu3WWXhXB21/950zH987zbf2N3h9mTMdlfIKa29&#10;6b6P6xtUW1rTbTddAX67G8rojQx5jcTZgX5b975J4uVsxheX13x6Ned4seKz+YIvlysutXGpvnNv&#10;JGE3uRajp3ChGlJY38PPw/W3n4znVdmIUX07CZdqa4BwElFf5wZ74nLk/Zx42Xwd2E0upz1R5SfN&#10;+E7OrsCLWLBOojGKIQQkcW0+bWwl4fgvu9P/6O9/+7cT9geUHBSbIDWxmBmvj4yXT+ZcXhhPPp2j&#10;KqxWPmrkLOSSKYNwZBhD1TBtjMfJ/7VZGG0Vbj+ccHivY3NPmWwpXfaRVU0doGphSklOp0mTCCMI&#10;r/twMw7W2/h3HaSzKb6Hlj2EsUSscEwKWdyVRPgHJFJ3TG8Ah0GDkHQA9Fhn+LUYrVN06+nwUiJU&#10;cQnsSA13Y6ZA4NV3enzP12pRAmKIOhij0Qw0JKWI6k3HY75RLJbY61u4DxORJyADGSlD7VqU7vru&#10;2obDa+Aqsh+Ew4tUUvIeveBMUxZymlBXjdll4vpUOXq64OXzBccvV6wWmdrjEd6yFka7cCv5AVP7&#10;xnxWMcvUrsDOBm3vEHn4LuNf+zaLwzv0e3tcHe7zn73/Fr/94DbbQ53Tv1yh9kvlH4MZpmmEogUv&#10;LHGYOTAamFQYYYgE5PNV5cV8wdPZgp+cX/GTq2u+Xi2Zmx/gF6pcWaPD9f4KvD9KTJMwU+FJH2WV&#10;gZ6vzItMd8R1HmMRjlXYFmMqmYm48q4GYNeJsJ+Ez2tjUzyJeBzxcleq0Z4jTMVTfgZGIEW0eI+x&#10;n4ytVLhUGIkylsSL+pd86X/6D77zP9PsP2kM+WJxE3WCmI/1i+vCs89WzC6V0xM4fr1iftFzfV1J&#10;UhiNOnIOBxK/nNxi4XHe2Cxs7XZs7CU29zIHdyYc3i6Mt3tyMbKoJ+wEh5vUeek1oGhGls5vQq0u&#10;fw2dub3RfTek2jrSLVEWEbRfaAk8nNOdZimik2wIQRjkv9m/hka4h8QTORwikhys1DitSUaXRqi5&#10;qClLWd/cUjWouEDmrWE1UO4UMVwhcMrrjEpnOQYps8fe+e8n5eSdgNUcaFw7EdraI+BAVaOW4XAY&#10;PovgpKWAJKz1qEAnGU1Grgmz3n+ebkyyTFtVLs96Xj4TXh81Tl6umM+UfmH088Zy5S/kZNw5GIkw&#10;X3rlmanR+sb1srFKG0weHDI+OCQd7KN3HvLr737Atz7+Bu9972P2b+39kkttmCbfTKp5U+e+Ht8j&#10;MajqYO5KvySiOV4s+PJixs+vrvnF9YJfzBec1ErGad/T6GlYBHjYgOtoY3qn3MRbXStsJr/0zrWt&#10;K72mknilzjBtSmI/wbkmCo0LMzbFBTrX6rf2lXnltU9q/jvbSD7eH2sj0RgDu7mL1CA/iHYSLEzX&#10;v2+PylI++cu89D/9B995LPC5IGhKtFqxqKrxWy1EJDnFrixcXwonJ8b5s8rTJ0tevuxZXnngvjbf&#10;/QbeehjNm6l75WMkN1G2dsfcvj/h8G5m/9aEjZ3KaKsxmWhMCy5wKTk5J27QqrghxSBnY9XHvh3o&#10;tTvrnAF3W69jApolXNhCbZUaLTA52naH2GgJDzPxgt2EcfqBoKEOzK6t9bHe/NbW1iNdAfN+mGSZ&#10;ilEFivpN7roG/3wzHu/U8Mhvu1ENOFovnipkaqg4EjJEIQ8rURpu1+aThEgjWcZUIn1YMUlvFGiU&#10;tebAy0Rc5ruWWpfGSN0erAyJup78kiNFqC3h+ly5uITzkxWnL+e8OnIrcF2YR491ZT01eeKSsFKP&#10;fV4tG1h2xHy6y2h7j/27d/jOv/c3efc3f5Pb7z1i594dJtPxn7u7v6mOG+qehrG91srIW1g4X614&#10;MZvz5HrOn55d8bPrGS/6FQuDU23siItmOkk8rY0eYwSxS8MsbtZLNV4D382FJDfOt1dN14q4pQkX&#10;Zhwmz8MfiwuQNgTm5rfxjhgv1P+ODGwkYW4SOEeiAnM1XmtjS9w/kvFKrtXg98B43hwDKJI4SH5g&#10;/b/tL7HT//T3vv2LnvL+kGgzcmARkQLViaC1saA6alne6FZMnZClw1aZ07PKyYsVV+dw9qry6njJ&#10;+VmlVd/LSsnrpFuJnDFtYaONGKHt7TE7+x3bB4Xtg8zhnRF7h0LaVCQ3RnhEkK4q5BTUnKtwhuai&#10;ZP5Lb837z0rxB1hjxxqkw/pmnXwyTGJMFyPHLp2igiutzZyu4bfI4KvRr1YiTy+lhjaJQyeTzGgl&#10;ro7hhc4eI9ykRSVY1HpHM1ASi8wBz4TPoRFQL2dxgDBnGurGIIGUjWaDq8ftzkIOZkFJVlwqrGDx&#10;Z3zi6cCUZtWBPuFmagLPCcB74HMSSucx4k29GDJLJgfbIwqzy8rpUePli56jZ5Wr056Li4qtxMHa&#10;BOY7C/Pa08xDTSULxSaklTKdjplsHnDvo0dsv/WYOx+/z/67j7n17nsc3Dkkd+WXaLqmxtVyztfz&#10;Jb+4vOZH5zNO+hU/nC/JsfOORFiFpLaacVR7JuKpvwAnrVJJjATuZjhpxpNmPMjCYS6ctBYHsgdx&#10;zKIEY2nKL5ryNzt3vE2TcNJ8BF/EQTBGqChbAteWaZF8+7hz78DTqhRJ1DXm4PbjSx2AOokX3lt2&#10;e4OFwdwaD7JwbcKV2dm/0Uv/k//hu4/N7PMWu6uIn9I9xkg8YALr15JRsaF3zlFtNZy2Gk6C7G2q&#10;WUYsZ8bLZ0u++qzn6dcLFldeQtGqx/lKUFUy8Nh6U9lsLd7GpOwdjnnr3U327nVs7sB4WsnbUXaZ&#10;nO5L5utACXCpNY36IBfFDOUNakqcD5j4IVESlNjZ9Q0DRmuGdQ4DFxt67GMfN7+1RSyy+wNgKn77&#10;12p06zCRRIuATgl/fxXfzy3oQY2K66S+CpShqDDgy2SekmLmWf5JjF7E48vCN9BgHTk+RLeoiVcG&#10;iSv8rBhYRvsaXWhxU5Ki+i7Hu54w6V0zIV4RLn46eYtRgKgmUCS7twKnNSV5tiBSWM0SL5/2fPrp&#10;NedHS1aXxvxKWa5cuuyMQ2K2ap6ZoLDqV35Qt8Texg6iE6Z3t9l8+IDHv/GbPPzoA8aHtzh45yG2&#10;s8ulGVe18vnVnP/j5DWfLVZ8UZXHxT0WE3EeW4GDLHSSuWiVJ33PbvKR2ki8bH3cvompwIvqL+ad&#10;7H2Jx9Ulsz3C3Zx51pxW25DE0pSHpaM3DXWccCc3XjYP2RyJsC1uiV2Yf/1OhHdK4nltfNGUw5RZ&#10;xYt8Brwd4GUnLj/Og3TFlKvY+/dFuCUZvViwdXT8b3bT/+Qffe+/pdrfNRukmFBb8dvdFBlvs+rn&#10;ZLxaKmePq8KEHHt6Lv4ia7MbFDfEIClnRjbi1VHj+dM5V+eV85PK2evK1ZUXHUAi5xR02eBy8m66&#10;1Sp24yRMt1wTsLkn3H44Zm9/wuZhIk96kjUyfjM3MUpTl/h2yQ0US2cVQKPfQdb0jfvwU+T/aSTz&#10;Oz0mkXOXQrI7yIeHFHwJ/UGOF1Rvqsn98Apk3YVD2W/rcCYldXefh3sEOijiRh6GKHGJMEXWjIIg&#10;II3IoGRUAMvU6i9m7iwoQL+Vkjj/X9VB0+FratxaXvM1drBUe1BH/AkpsKGBcQDdhFVdIcV/X1oS&#10;UgVtywh2HKPWSK1SROi6kddNV+HyfMXrF41XT3qeP51zflJZzj1jIOdCM+ibsawuaqqtMhp1tL7R&#10;lUypE3b3b7F9eMhqd5eDb37M7N5jjh7c4nJ/j2eSONclG2XEisZm8iz83oyZer6chuFlW1w8k0Xi&#10;xvRizklyzt2pOeNudgjtSqtPbrinYCTCkRq3knPuX7fGXnJp9XYSPq/GGOXKYCdircJpz8waD3Jh&#10;HlRciSlggvDChGIVwTsDr4PJWmHsS+K1uWBtV4xJNfbPZtx7dsT48y+xT3/6r3/pf/gPv7Mnwhej&#10;LLtizmG34L9HKftenCe0uqQUF7v0fUWTJ9iMS1BhFqo06dAGrfasqyIH5LF451smc3XWOHqhvHhS&#10;OTlecn3RmF8bdeW3Zs5+wo1HHbUGNWihga8NM2V3b8TWVsedxxts3BJ2djKbOwadkkfqlcfrNuZE&#10;av51btpChKYakdp+EKSQuNbmL2LJrvFvLfwBGF2JyOHKzc2awzkXhR85+w2bAkKX5LZIV4MOEle8&#10;i0xucgl8DI9WldjfCIGRRYdfMt/vc3ZXjycI+74s4n1pKubhmcHto/51JeLCk7lGoar6WC7mCDvN&#10;A0QzSHXgNJO9ZDJOvTrERUXRhtOrCcuKSaEB1XrGksnmyiXPMyxI8tIP0Y6ToyVffbbg+dMllyeV&#10;1ZVRVxraCs9vWFWlNViulqQuMZ5seFFj33E9b9TtPXR7n9G3H9G99wH9zj5ldwc73OPrzS3yaMTp&#10;cOBGltzL5jfkW8Xps5UNdJofEIu4WbtYASbiOvouUPdrbZxo5PohrqjD+HmtfKcrPuiR+KNaeVt8&#10;apjpOpKD+yVz3lyKfaLQodzJmbkZS1MawlbEY81N+bopB6L0ZtwmUxaVt6+v2bm4wl48Z/zZ5+jP&#10;PsWeHSHt4l//0v/4977z93KS//omysbHT7MA9FrYTlPssCRMPTQyBf1kTdZ96SUXp75UMStUbZQu&#10;oVGhbKKkuDZFMsU6Lq8qr46Uo6+r68HPelZzY7FYMZmOvevezLEAszVyPimFflUZj/2BO7wz5eDe&#10;mO3dxP6dzGiqjLba+qZr1tyXblAYQjaTB282peskKEeJQIvw+b9RfyRiQScNtuEICondV1JCtLnP&#10;OtaWgTvTZEELuohG46Xu4v/joSJDo4lExp9glmL10PXfYwpdFlbmD0cnKZKIB87Rb3TE+wAUTyBO&#10;ofDTOFSKCCoZk+YqvxQxUyky/w3QjKXelWXNwb6ckhdgwPrvsiKYeUOwJaOUEu40XYeSDGHjoIxH&#10;BaPQzwsnR5Xjr+Ycv1hxfW7MrhrLWaPVBKnQt8Z81bPsXT85HnfUVv130At5sgG7B7SNbdibMnl4&#10;h6tvfJ/F/m3S9gazvR3OszATYSEWEVqJa3WxzUFk319q40k1dpNwKycuwlJ+ZXCQbqa2KxMO4gA9&#10;al7pbSQeFZ/6nlaXRHvBZeGr1rgdE8FuSjxp3vjbI+yJcb8knlTlPOrA96IkU4EJwmhR2Ts+Ze/o&#10;JeOjF2y8fAEvj5k/f46cn1JYksdAzv/ql/6nv/+9PaR9IZJ3W/VO71EXvvhqLC2RRRl3vjfaGiQT&#10;35tbuimjTHGDJkfo1aIsQj34ISOo6NrYoMHlJ8F15CUxZoPzV8rxiwUvv1px9GTOfA6rlbFauYPN&#10;5cCZvvZ0uURxhuvFU1K6nBmN4PDulPEOHDwccXA4ZnM7Id0SS0pJRgqtNQEklhBy1L6Sc6LLDi4O&#10;1dsS4qEWTVGZYA/EaH2IezKknKi9OWVU0kDmh3AGujg8fcx2u3AKzKGpH645JQi5cMYii83Qlry3&#10;sgQfr/570SSMckKTsah+o02yAYXWmzf+Fo8Ar1XXWtUc7EdzioEuj2hJEF06BpIcm/GgUgsxi3/d&#10;EBJ4alLugu+vsZa5UrFpdSNJHqEl0+syykOKi6aqj6njTshdIZGZXwpnr43nX815/mTO+XGjzgVt&#10;rkuYrXq3N6fEsrpHoJr7FsQyooVaK006yrvvw+4+01t3uHz8Nos7d1jtHdLvTjgfj+klM0s+2t/K&#10;me3kAO+lwqVqUGkOar9uDt9llN3kBhmLqO0UoptTdTux5+knemucqrKZCnNT9iM2bizC86ZsilNu&#10;S4ydKMQcBEaHBqk1pssVWyczxp8/pfzkz9DPPoGT1+j8GnRJGhuj6ciTm6vStP2rX/qf/4/f/12l&#10;/2+MFGOo3y7+9PtDISkCKjW548hwDXdKJC00W/kDGEWIOScWKM00PPJON2QbkmgjUXYIFFSLX5oD&#10;UblkuiLYsvDqSeP5kxUXpx4HdXXVmM1bNNUQWXAaE8AbbbgBEFZrTHdHHBwUDu9MGW3C3mFmayfT&#10;TRul65F8U9VMAGsSuX1a1Qsukos7LKK6kvj+XWPJdmut7//rOmHz0bsF69Gah56lYA8s6LaBWV+X&#10;FqYh2Ue8qTeoBTVH64XBeee3q0Rq8DBtVHznT8mi0zyRs5JaYASiEUri64sGSJei/67HKMmlzBJ9&#10;f5KcFqoeOUwzP1wlF2pd+UpBoknvB1YjxFNuLjEVmgQyKR2K0OjJgfp7YYp7FLqcwpeQODutPP28&#10;cfzVgrOjntUMlteN2jwzblEdLFz0japtTQuX4nHmJU84P50znuyit/dI9+4wvvsWdm+f+eF9zg8P&#10;uHh4l8V4ykZ2APkydCAOkiWm4lTasSpTyWH7DVEaLqYZgiyuzN2Bi8i3681t08pNVsMS44NSuFLl&#10;lfq+v5+EDmEXY1MTddFz69UJ2y+e0T3/Cr4+YvXJl9RXL8llTjdy1yZBQwuy9pZo41/90v/4977/&#10;Bak+EhE6kUifddQ8R1PMkPkmOa3TYk0tKqkKK135KKpDMETIIqPeKouPpzok0oY3GvMJoIWCLhto&#10;WGAtqBuX+HbYTDg/Ml4fNb744orXx0vm1xrNs4PQxg8cC3fUILdMkmn9ilFxvvrg1pTdW1N2bncc&#10;3FU2toXJFHJRTCqjdEP/+KGVw/hnkZ0v6/jnph4EkSw5DhBhGkNdtXfxtaD8jFSG2HDv3qsWLUDr&#10;hik/OFWi+itkwcIbO/yQTqROz6WUqOEVyGYBCmbHKqIYsJdGUicVUoJmCWsuJ0kpIeJrmKIBWkbT&#10;EAmkuQhIhJqMpIUUqbYtSCQHAoVWxB1+ra7rwDTexEGopYETCZ6v1pLrGzRZBDy7NLtL4sElZcJq&#10;Xjj+asHRsyUvPp9xdV7RmlgunAFq5s/oqhmzZU9rjdG4MBmNuZ7PfSrtE2ZjpNuilkLe2ac9ukP/&#10;t/8Wy0cfwPYmV+OOZyG5nZvRB48+FHHcSs6h5wiq3M8uZPqqtljVhLtZuDI40+YNO2JOpWkLJ57y&#10;dzamPO2Vf7rqeUcSDw1u1cbm6zO2j8+Qp08on/6C+uUXtNcvKX0ldZUyTR7SEt0MpRSyJFpzz79N&#10;RrCz9Re/9D/8/e/9jiC/l7Of+BI7Rkmdq7ksbjJzZL0NhpQYp0sptIrHUaXBhVZ5swPRzNNfiNsi&#10;S3ZpZuylXR7isPyBHZXItFcfjxPQgirJYR+dXVSefb3kxZMVlyeNq7NGXRrL3tHe4npZL8Bola50&#10;jiSbd8RLlEVONws7B4WtgxFbex27h5mtPWEyanQjoxt75XUNiib5aknvZTjkBKVLJE3Q+9pOZPuZ&#10;4t3psf8Pphp5o/HGG3AESY0uRCBuF05YdgYk6xC2KLETR/GG3BwE6/0/Oc03TF05uS9Bq0dJpyRr&#10;6aquXV9+A1ur62LLHE1CmhoodEXQFoe2GKkU9w1U362L+ETYej94NGKhEX8wVWAk2aezWqPxt3jg&#10;irYAAyUMSRGhHlLjhpdQlpIYjccImZNnlWdfLrh45b//y4tGfw3WErOF78CLvq2VlvPlyn92NaQk&#10;ihSsN1hCLSPy++8gj94l3XtIffs+x7fv0fb2uRhlrmKMv1AYi7KfCitT10WYsJ28SmoRvPlxM+7m&#10;xIUaU1EqzrkvSSyscT8Jx6p83GVOmzBaKVvLnvzkOXtPvmb86ae0J8+pR8foxStK6pnsjJCSfC17&#10;oyjDmuNu5ILtbiF3b6P379A/fvcvful//k++94VpeqRJqCZ0YXd0QKkhLUfTq1NBDac2khp9a47A&#10;+gDosTbJsKRDzCUaKbed3MhvtfqHmLoos1DPsHOG2EIkI1EZNPDEEq2zFih5wjLQCxevlVdPl8xO&#10;hVfHjdPXS+YzpVUYlRGrWqOJRxl13bp/T6N6qvbN7bydMN0u3Lo7ZWM7sXNYOLwzZnNbyaUnF0/n&#10;1ZBjSqT0uEzZW3sHpaAlL+LQpGsnV40OgATrzMA1cGpEXp9z6UammsZNG4k7hOY+7MKqQ7S456u3&#10;SAq1NExgngCasnvyzXxqq5KwemOSaub5AV00hqYIiTRN/mfx0JG+h6647Fe1YQPIl8SlzskcsGtK&#10;TtknPtSLPXD0H/VVUeLZaOINQWlQT4ZnQdOADxkraYE7OEhWugKW6bqO1sPJyzmvXhgXL3rOXleO&#10;ny7ITXy6U2FRG6voIlz2jb5vEQueohxVSH1itSq0zS2mj26TH7/H4sEjLh4/4uTObfrJhMV4xPNW&#10;mYqwLcJEPM6qx+W0eyH6OdHGfnTnbYl750feqMClwY4oxYS9VWN/1nP4xdfw2S/QX3xC++IpnL0i&#10;yZKyWcjjHKlQFhHrdhPSmTKtJGRrm/LwLv2H73P57b/Bq7ce07rxn//Sf/aPf+N3TPT3hl1rQFZ7&#10;KnWIp2rh1oj0TbVMV4JSUg0hq3vEW/UbLaebtJqBqy7BFTdtkanpPDXN4YOUWtRde5mFJI9M7iPI&#10;YMjOI07u4XYro7jxVMmt4/w0c/z1gqOXS2anjctzuLqqZBFmi0pXyhvNsPKG88ofgn7ex0NnbOx0&#10;HN6ecuv+mI09Yecws7lllNKQrEF7md/4liF7ZRbq1I2IIFl9X1YfCT37Tqg1BE7yRsCieqKu0dbG&#10;IMXLOSR05ILn+PVFsGrk5t+HhIlHI1fbVZQpBEheOimpQ7XRhwyYEI9gQz670iQKRMKpY5Er2AKc&#10;8yjxTN/X8CPkKCz1Q6+h5Fz8gGotPAnBstaIMS8ehGLhWS9kp3jNbdV+zpeYSBxvETItOW2X89g/&#10;m85Xy5IrozxBVTg5Nr7+yRXnLxfMTpTZVaX2Qr/0GPHB6lqbJwP1za3BGGitiBqiBfKEurPH6MPH&#10;lPcfMX/nXU7feszzzU2W40wXvP+VeUz3TI25+VW3m4w7pfCnyxVLM+bAx1m4NuUrTbzfV26fXXP/&#10;8y8Zf/458x/+mOXXT8irC7pxQ8YShiBhNPIWodXco9E1ZWTSoRsj2N0kP7iLPv6I82//Bl/dvs88&#10;FxZmjOUv2Ol/9g+//4fN9LdySYwCbGrmgF1O0KUuyhcckEjiAZGtVgf3JJOlUNtq0K75Ca+VPmyf&#10;Xsx300LrIZdeVGmDDZfkxhzzh02C4mrVaF5dS5cytSqteSD48CAMvfQ5QdclNIP1ijXh+lw5eqq8&#10;PmqsLiuvj3v6BSyXxqRzc0nTgWJMjLpMq80RaDW0htmnS+RpYv/OhJ1bHTv7iYPDjukW5PGKnLzV&#10;pG91bfIZNOpeqhHe8zAKWWAaa2GQ6dr+ur5FI6DDwkJZ7KacsxksY4WYxKhe46Asw24cfw8RyWUR&#10;PpoMUikkFapVl5KGA7Cpe79ycbNQ7Y2VGNlc3mydC5sku2KzSPFDxOo6P16bTyAp+/fSTOkd9nQW&#10;AO8kVKueOyh+uDWNrxs3eu2VZJmcI2jDEjVZgMEFFWWpSpIOuuaTRlZSGTHtpsyu4OVnC14/v2J+&#10;AWcvl1ydVxYLdToZ34sXK2cAWoOVNlKXqatI/9VMthF9V0hv36P78CNWH37E1aP3uNzZYd51rLrE&#10;Vkmchr9+M3lazu1S+PFyxViETYGZKZOq7FwtufPZE/IPfkj74Z/Qv3hB6q+Z7I9pCepy6f5+XA8i&#10;2b/Pao20tYndOqB7eId0/wGzd97j7L0Pebaxz8KESzNGuDPvdvpzKLuf//73frup/cGgIi85Yqwl&#10;Qvwj0UZlyLb3PaKqOzNUb1LPNBJek0lEW/tenSLXLcWfHfLWEfeRezSWt4ua+aiPNX8Qqq1luBJj&#10;Y3hnfEJInjdfNK079VJyUXtrSu6SA245kWvH9cmCk+feCPvqRWN2XVkthLoawjqFUcnr1h0LE0oK&#10;2nLV+w20rI3JZuLegy32D8fs3DJGW8J0S+jGja6DVNxKbKJuVgpF3sDDmDmSbvjPSWAhDmwOamsJ&#10;oczQGZjWk4kFs2AS6D5u6R3MdGoZa7FSEbVZQ2sQRkslaq8dgis5uTssQk1Vq/vx48ByfTrUoNck&#10;QckO8LVY2cL7uPYTDPbhtnY6pgAX3XhE/G5J5qOq4dlJMmTpaOTq+RqWLa1tu0GIrL+/mjyRySvK&#10;M5ozmhOT1DGSxuyq4+TZnKMnM65eNS7OlavzFdYn+pVXqFmk65ZRx+X1isVi6WWhOZoMICMAABKj&#10;SURBVKOLHlbQ6xh55zbjjz4kv/sB7d4DLu7cYbm9w8VoxLLLbKTEi1q5XwpzVQxlU406q9x9+YrJ&#10;H/8J/f/3Jyx+8TlduqTbdBNWN91EV0a/nK2LYaR0yM6UdLCN3T6EB4+Yvf8RF++9T9s64KsqdFRC&#10;DM3cJNJ2DLU/56b/2T/69T/Mwm/l5BXITSvNjFGGkkdog6qe1FKGwEcgmctyGxnto6dOfIdtdYgc&#10;kogcdpeeiAdANCSqeyP5NhRwYJQ8Jkmh6SoMCD5mkhys6KtLNEWSe9ffCFGQnNDe/MML30BVQVr1&#10;B7RkUo6gCBMW54nzsyVnJ8b83Jid9SxnynJuXF81Wu9y4q7kmxZSjC4X5suexWJFJ4nRuDDdzEx2&#10;EtPdwuZ2Zu+wY3tfGE8b44lSRn7gaW/rKO+qsfcGPZSTh4W1UIgN8t9B+jvsytZHn3wkjRiDPsJc&#10;/WU+IZi7WDx+WptHg4sbxK06+JSTZ/MPMcASGXGaHdE3U3JKToeqKwaJ/beZ+BgeYRSSDVXBaiNl&#10;1l2Gy95XmJQHVscFXl3qPOePoVhkeLlDw29K6nw18XPQnBlxrzZqzUVIudAUau2RlOhwK3CTwDcs&#10;eVx6lxkX18e1WcerF8rzLy+4PO65OGksQwJeq1Jy50pCNZZVWfbODIy6QltVllcrGh2TO4fku7dJ&#10;b92H+/do77zP+Vtvs5xuc5ITm6OOBZXcC9OvX3Lnpz9Cf/wj5j/4EbI4Y7yZkK4jSWa17OlKYbWo&#10;VBpsjpD9Lbr7d7C3H9M/fpcXj7/B6+3blFxYWKOaRgegV3YdNeVSlQ9KZiMJf9b/irX2Z//4N347&#10;pfQHg+FjoNG8qqmtG1qRCFsQV4Bl8VaX6q6VMHu4IqqGzFZwwEHNUfq8NmhpILp5HZThE8FQLBDZ&#10;eaLkIkgaoXXlN9kQTd246ZSPWOaV9usK4Rb0UtVGS4lJZNRpyC8Np/+aaPDqBamF+UXj+qLn9HXj&#10;+Zc9p8c9/SKsvL2FcMUoXbfeT4e/c7X0oIkWQSF7t6ZsHxR2DzO3742Z7CUmm41R55n5Pi15Ecfa&#10;RCNAeO3FhKYrDFfaiUeJOvAZcV9EYYekoRMwlIMx8ueIs2pBmQ5OOS3+Mzn1mKI6yz/XFOnEfdDo&#10;eWh5AbqcQoGpXuA55MzlHNiKrcs7Wwit3KobTsQUIq0hJLRBb82ZHIRsaW1THsRRg/16XaLbvCY8&#10;xZrpmgU3tXpFmV8OigSF6dqDXr0VuEh2SnecsLRBEWF1kTh5vuD02ZKTl0tOjxbOAFS/+SULqwaz&#10;pWcCDtHs1nrohboEGY2wrQmbj95i8o0PWN1/h3rnHqu9bU42Npg8uSD9sz+k/eCPkIsTJtNG2Zh4&#10;f+Jy5bXc1UjjEf2oIIdbjD/+kP79j7h+70M+P3jAMo3YlAjwFNZdhztJGEviTI0zVa5NeTsnJmJ8&#10;Un/FWvvzf/Kbv4/Ifz6ESSSUNLSvaEViVFqnyTaNKOaCysqNGuLmA6fEHAgzYS3E0DCDeLBFSHaB&#10;LneRIR63gAfAeZ9cGFaGP0NEYw/xZU1d6rke+5KLATQUTKxHw2HScC+AIqDNdeTmD69F2rwUQh/v&#10;e/31Zeb1i8rp8ZL5mbK6hOVMOb/oWSwcSCq5kEIIZOK4RcmJ6+sV/P9Vnc1uHFlyhU/EvZlZVRRF&#10;skWKpLrVrXEbA4zthY3BwL97v4D3fgLDW+/8Cn4Ew8ZgHsHr3nhtDDDT4wFmult2q0WKv2IVqyrz&#10;3ggv4mQWvRQgUayfvD9xzvmOByCiaROeHbTYP8p4dpRwcKw4PGkx64BuDuSmhnONx1WzWEiqjUEf&#10;egyeYLBGRjyc77ly0a6k/44gEOGgE2MUk/+HBMPdlQ9qpZ14PGmUSuyWB5SDoamUMAFD1GSsEoIh&#10;aLaJag9S3OGrCw1cEZNtGv4cRJW1O9iwyxGI69RjqASMGbsEc5Lpi1hrqDDQyETY2DVAEIkXsOcg&#10;0GDO752SBOQ8bldVuCSktkXbAMr5z9X/bnH9/YDbiwF31wM2y6j/zqroazQhO4B1iUHrUAsaTfAe&#10;8ALUlDE7/gT7r07QvjxEf3KGy1++xeaXv0LXrTA7eoZha/GDDFj3W9g8Ix19Ajk/RfriDbZvPsfD&#10;n/wU/ewYd3VgdiHy9xuPHEBmGA3k4q2ojpkDC3UMXtHIkzv91z//izdWhm8ghjZF5NFhXCUDGy1o&#10;QrP1YfyoUAa6xZJD1aDeYChDDGxy7C5DCeNKk3QqEAgLpu5It66A0+ADUm0kVvSsLaoZqvVRl4VI&#10;iMl4j02KRjPUg09XUNAy1jBYjZOCM8FmlaCIwBmblFAFnPMJ7jCTfDfuig0ba5JgWCk29xH/vP9g&#10;uLnq8fGmYPVgWK/Ddgs+FN2sxbavyK3GAKsYVsttWI8z0C0Ux6dzdAvB8fkCe8+BvKiYL4DcsIBB&#10;I5eg9MiXCvbH+QS+CFY+azjUQxYcYZ8ODMWnWjBNhInVGABGfyCTdNmn3TdQXx3ECkRzaO8SR+pY&#10;zGPxjON+4iLlMNJjNQvqEAUOqoAZ6cl0xynRP7VyHU8Jmurkw8iiUCE1ptZQODj7AY1CWTLMK3Hq&#10;sShq4vWm5/WEwSNn8UqTEtFmwe5LBItXVDIChSgwQBpFoy20Jtx+KHj3dsAP327wcN2jrA3WM7gu&#10;gk2J49LjtkZFGrsV+sdNGKOGOJm0R0d4WK7QdAXSttC2Q79cw4YNZH8BOz+BvPkc/qOf4O4P/wj3&#10;p59hmVu4W3T1eTQAvSsVvyoFn6riWDMTm9ELmISZEM6N9jlEXtqTnf7rf/vzf1X1v5fQlWLqO3Vs&#10;S8QpIQxkyG4xcJlAF+JRSFG9sKxylL6Y+SUhR6njht0yPPOVzjWhBo2x9smftN9KaLrRI1F4PN8N&#10;2RIHNuHgExQrgXVChhRHgcVc4EnpxSgdjl3flZjN7IREiiNJBE8K9e6cg6fvqtAhYf1ouL8x3FwY&#10;bj/0WN8VbB+Bx8eK7cYwDBVN26BtmsjJlwpNrLneVt5XHc8PW+ztN1gcKPYPO8wPM2bzgmeHQDcD&#10;cuNTb32wCiqHrAH8kNE2O/VHRHTZfQRj8boRc7LJvacpmlasgtx92RUPjPbaHHZYo37uDnhyJPPY&#10;yXty47NCpcZuOnLqBNMMwDVcek1cBDB4oZrA74pw8Qo07wT2nCg4zCkkDay3eIbzBKS77mIMWnc4&#10;sVHi5JQfFm5HSWH/VobEKpOESGFVNk6sFArNDskZmhv0S+DmhwGX7wesrg0fL3uslwWbZdCfqymG&#10;6ngcKlwSSqURS4HVao2cMhLrwWqtkyVjNk/Y/4PXaP/yr/D+T/8GH+fHuO0W+KZu4KhoJOFQw7O/&#10;EMW9GT66YcHrcmZade0VLYAtFC3JO70HOPM3ld773/77z95k5G9yUhgsuO/8Yok6BqkxbYcjS0wV&#10;QV931ghPDBZ3KHEFNI6YtYT7THhHddAIw/yxjE0w2BlVxsZXh6CyPSTZCIncseynE4EmZvTZCEsc&#10;sJNumlM40dxGZlqdHm4rITsFDF+m+/+kzVsEhFr+/sUCwqkshjR/4jjLCpWM7apge1+wvBPcXVes&#10;7iquLns83BVsNztstrtBUiJrP7RrVEOtjiYrVAXdXkaeCV6cJRy86LB4Jjg8EcyehXYeWf9Y1cfi&#10;T6sEbSSZ8F5j6EgYBjJhlFRDl4Z74KAh/Dz4b7gw0QgYikGmvKgSaLRiKDlBe4ulW2THG3SBJz7w&#10;GDvbo2jDbKQSWWDSp0ZYXiskZkTCnWpEiYe/IMjELkLXp1EqDMNKMYMlQ6sJZaQUmyElUoxKxL0j&#10;zERMt1VCpjKpSjRAsRewWqVUBuQuxSIoGduHjKvvK26vB9y/X+PjbY/1bYH3wFCBocTpc7UZMJ91&#10;WPcFvRVazoVI87jMHTxf4Oj0FPPPXqGcfor+5Re4ffMlLg4OcJ8bXGjC0gxrN7xMik6Cn3dLClJD&#10;5l7xivfV8dGAs6Q4TIK3w4CZpJ1O//tf/Oxfkrf/KB7wPUhMaL0mDHWLIQ0sbjBUIyNMohc9QJQM&#10;now93VZhUiPVxEIHJ19NiG8tNe7Sic2vOt6mU/ydYh46rgqyZBJ4hvCpG4+tdOwlyYyJ7px7hgqR&#10;FAhtqZNnPElk351kHxDoGbz22PkqefSa9UnVlvGaEDKVEZTZ8spSakyUm0Ym0osVx7CpuL5wfHgX&#10;foDNqqJfCx4/Dthu4ljY5Ew2QMZQClJOGLZREFmKo+uAtktY7Gecfz7H3kHC3pFivlAs9oC2M0gq&#10;EcvxXXFF1FwltvvWJ71BYGFIXOhVdvODsbzSqzA9GIva2DLsqFHTRYBmHRylUbRKSbESHc3MGYVO&#10;GLvW4Arz0awT2G1YhE+yKhoRDFZDzUlEUptxYi9xzRKFDuEwlKeioJO5yBiLsEuwYRGHmYXrT5r4&#10;3Z2g0hH3zZrzaqO8SN6BB0Miszi0WigBqoqmieGPpjnWDxW3Hza4ettjez/E9e/esF1XrB4qUAVb&#10;1roNJXb4ocaKmpWqTO/QUrFY7KE7O8WzP/4S6cdf4vHsM7w7eonLbh+XTQen6pAhuLOY2EctN3Bb&#10;K/6zGA4BnKviE1Vc24CzpOgkfSX//fM/OxTBt2Y4cFM+vKHPw0MqM48d3sSmAE1Chks46aAOQUYm&#10;IBA90DYKTYHVKmTbCWEMxqAJZEQqOj8s5SLAu7RoyFcWjjxoDetmIXiC9xT1TB1fJu0aiBZSA1tx&#10;lHdLDoIUGqjqlCFO+6VGPKTUyv7z+AIUG3l/T8JBzFzjSXW1VkcnQXcp7tBsSA1oTFIsV4LNQ8Hj&#10;veLm/QZ3FxU3Vz1Wy4qhN3RdEwGbnGDVkEn0seLo+x5ZFXuzFiYVi6OMxV4TbMDjGRbPDd3+gNw6&#10;cmPBK7D/BxuOHZRoLCu8FozVyzxBjV4HtyekYr52Y4voyOoHfRAuClNj/dtuzpBG1iGo2vD9gxuM&#10;3oTEBxfyBIkmSj2eEE7OD2DB/q8iyDWuJWa7emgltxA+Is0IbLWEKmWqbB6HhuPiFbGIWIw0MwuB&#10;FBVm7F0EOwZi6C9P+hbiapZSBnK41VrMMawFt9cF19fAajng7vsN7i+22DwMEE9Y9/F+PfZxTW1S&#10;g3XfT36LVAHbVuzPF5ifHGD2+gSLH38JffUjLF99jovFIS7bOb7RjNvcIIvj62pTJx8EeCaR63+p&#10;itcKdAL8rvpX6R/+7s0/ZZW/FdoQRz90dQtXMG2aMnW5K3ICvKYpRx4PWQRhKgoSFONVwdggskMv&#10;M2+fQrqLxFto95iO+5zYalQ7R9VzaPFJOJRjbXWkzpQflMdwSBKMYA2VcFqRaQFK/PTr83g51miR&#10;hiOibCANCSz64JmNL7FLKl87nvDym5RQHcFxc+NgEKjbuG60c8fiueD4tMHLV4pPTho8f9GgmY0t&#10;PpQDC7P8Hjq4JkVuM3JOqAC224L1g+HmYoPbDz1uLgbcXVcsHwTLB4ENDdTbKVgkEjJqyH51ukPz&#10;Jca9nu+/IV7jKD8qB4HusUsGRWhMAo5xa4aVqqDV8VHA9AWeMOBQLsDKzyKkRiGmttJHjrHCayyS&#10;HEdtzA4kDhqFiU4f2YPqrAKvu99dMfn/RzBnxU6p0dEuzsEgKJlWH8sP4gQ4dVryz2NIxz3mGEbm&#10;otG1lxpg8Rw4+bTD6RdzPD+ZY+8wyl1ypxALKEuniRFcOlcTQ01xX0HNjvurj3j84RrD23eQt9/i&#10;6OodDi+/w2fLD3hdHvBaCl7AcUZIS06KM03YF+DGDa8UOE6KD2b4rtp38h///Nd356+ag2f7DkX0&#10;y0cVMvgBhHmmiR5oJE8BXfAcQyGGX2KgxjBOlKPFDqgpwjN1LIOMbrjg0ZMth3CKVR7J4yMoKFUm&#10;o4eRa5VzTFWBxON9FEkqtbvq4XMfe9vNI5ftpM7WOhYfGJJmVAvU9fiQj2H+SqmO4wskwj+C+ydB&#10;0BXjcDNPoR/zHQBPZWwdEQ4NQ49PKb448WVP2D4Cd1eGm8setxeGxzvDw23Bcjmg8g7e5vCgJ9p2&#10;m5wwlAqrURihEDRdQu4Eh4cdXpzMMD+KXMDRi4R2ZkhpCJot786RsZfJBzCeYIQjMWf6kW8okjvZ&#10;Cf6U/xWDN+7Y4pEp8MTZhfBhiMcFSSKVWNTDiAVDMZ38BErZ1ZlATCmxqcf5YNIhioJaEcNhtjAU&#10;DwpzzJ5aFCuQHGpDyhF0ql6gmikThjnK2X2Q0sjOD06+1AgmjQa0zFPAyEB001hE3NhgmyNAVTgo&#10;Fos0I6VcSRl1m3F7XXD1do3VyrC6qVhebvFwV1A3o3wKDAZsB5ti3LnJ2G4rymbAom3QzRocnTyH&#10;vNjH/PU5mvMz+MszPJ6/xv/MTnCRFrhILX5tAy7M8FNuGP9V6lf/B340ArH6J1yWAAAAAElFTkSu&#10;QmCCUEsDBAoAAAAAAAAAIQBQOwktC2QBAAtkAQAUAAAAZHJzL21lZGlhL2ltYWdlNC5wbmeJUE5H&#10;DQoaCgAAAA1JSERSAAAArQAAAW0IBgAAAHUw6kMAAAABc1JHQgCuzhzpAAAABGdBTUEAALGPC/xh&#10;BQAAAAlwSFlzAAAXEQAAFxEByibzPwAA/6VJREFUeF7svQWUlVea7s/MXJmelkC5e6EhhkMVRUFR&#10;uBQU7i6FFC4R4kKEGEkgxIWEpIHgUnrquHu5eyFJuuc/c+/cmX7+z7sP9My66965Iy3pztlr7fV9&#10;5ztfFXU4v+/Zz/tu6xUswfKnUsyFCSmmnWnT77wMlmD54RfTjoR1lh1JG+68DJZg+WGXxkOJf23d&#10;nVpt2Zu65c6lYAmWH3Yx7UrbaNyRBuOOhCC0wfLDLxWb7ulj3J1Sb9mTBtv+9CC0wfLDL7bdyUut&#10;+1L+h3UvoQ3ag2D5UyjmXUlF9gMpMO5MQ8WWILTB8gMvxl0p4027Uv/BsjsF1n1BpQ2WH3g5Na/X&#10;f7PuSau2CrD0s/YD6XDsD0IbLD/got8RN9myJ+XvbPtSYN+fAsMOWoQdyUFog+WHW0x70z4270v9&#10;DS0BrHtTINkDy66g0gbLD7TY9selGXcn/62FsFoJrWX3nRr0tMHyQy3WPQlnzXviIdWyJ4kBWF+Y&#10;d6TTHgShDZYfYDHsihxh3h3/T9Z9CVB1byJVVoKxZMIb9LTB8gMrp3r1+ivzwdi3zAcSfmPeS4Xd&#10;n0xwk1S17EmgPQh24wbLD6yYCmJCLbuT6gVYCxXWvJeg7qPS7ksG1RfGvXFBaIPlh1VMu1OeMe1K&#10;gtS70Bp3x8HEat5Pf3swCG2w/ICKYXtkkuVAKm2AwMoqCruf9UACgY1TR8v+ILTB8sMpf2HaFf+4&#10;glUCL7EHe6RSXfeyCsD0tMZdQWiD5QdS7Fujws07E1yWg/SuhNO8OwHW/QzEBFaem3fdATkYiAXL&#10;D6UYdyauJpT/qKwBq8oUqBxtImy0CEqBJRDbER2ENlj++KX0UK//Ytqe1C4WQFkDKisVFVbaA+vu&#10;ZIKbRGBFaeV60B4Eyw+gmHembDfvJJz7WA8kwUQ4TXviaA8SqLIpBDWZrwmtBGXBQCxY/tjFujM6&#10;zLwnzWraQ2B3J8G4Mx4m8a+ENdChIB0MMsorTdmGYCAWLH/0QlswybI79W8tO2QUFxVV5WjFCgQU&#10;VjoZrITWtjsVRtoGfdAeBMsfu5h3pxisO/vCui0VNpkDtr8fDKK2ysNSXQmvgGzemQqr5HD3B7MH&#10;wfJHLLat8TOshbQBathhYECMBF82gmrbJ2NoJQhLpE0QqyDHYCAWLH/EUrO11383b08uUbZgZxqs&#10;PNr2CLhU3D18zXOxC1ID8LLuiyO0wZRXsPyRin1HUhab/G8t29Ng2kHvWngHzLvgitruFYCTVQeD&#10;VWUOooPQBssfrzj2JH9k3ZVCr0pF3S/Kmg6z8q7xsB0gsPsJ8s4kWBiUidJaD/K+A+Jzg9AGyx+h&#10;mDfG9LNsT/575WHpZ820B8ZC8bUydjYZssaBTTIHKhiTnrAEBmYJDMSCA2aC5Y9QMK/XXzH4+say&#10;MxXGHVRWqquxkFCqlJdkCmgRdsuYA7EJSYFZCypfG8/X8VTeILTB8gcu+oKEh0y7knpMO1Jh2J4O&#10;k/SEUVVtByTgku7agLcVe2CTATJU28AUcp5L9iAIbbD8oYu1MPUp086UfzIyADNs76uyBOadVFMZ&#10;GKOm1RBaGdklwZdSWkl/SZVOBoIbtAfB8ocs2tX9fm7dnn7bvouB126p6VTTNAIp6pqglNUhXbb0&#10;rtJ1a6ZNEKsQGDQjflc8bbBzIVj+gMW8te9Lli39YN/ZFw5ZeKMwDabtqbBLaouKapVBMTvvdi6k&#10;w0ylFXsgtkFNblQTG4PZg2D5AxXjloRk687UWzYqrG0HbQGBtewknNITtoNKWkh4CaZdrIGMPaBl&#10;UPlZVuMuGRQey/M4KnDQHgTLH6hYt6Ttt21N+V+O3X1h20VbQGjtuwkqPa1Nxs7uTaTi0h6w2g7w&#10;/CCrTB+X9/YnwHmA9xNgR3DmQrD8gcpfOLf0N1sKCOwOgkqPaqO6WnfxSEugYGS1y7mkuwRcwmrb&#10;F09w42kRYgOdDKK0QXsQLH+IYtuVtMxe2B/2wn5USqosLYFtZzKVlUGXWAKC6mB1KiUlsLsJLP2r&#10;XUEbxyBMppDH0hpIsBa0B8Hyey7W9X3usRem/719JwMweln7DjbzuwgrrYGNQZadCiqgOh6Jlqaf&#10;ARph3S/WgEdR2z0E9wDrI7x2ULILQXsQLL/nYt+bvMa1d8A/2nb0p7oS3N3ptAEMxqi2fO+f68G4&#10;QN1LQMXfqqBMlFYgFrvAewhzENpg+b2WwEreqdctu9N+Y9yaDIukt/b0hWUbz7dRNfcls6Yqv2re&#10;QVCpqE4GYFYZc7CLwEowxqoCNQZs9gO8/2AQ2mD5PRbr1sSRtt3J/+DY1y+QMdjRj+CmwbqTAErW&#10;YFsqrITXuieWsIq/TSGsBFpsAWGVHK2sdyBTyO2P8edk0Y5dQWiD5fdYjJvS7bZdkqrqp3rALDv7&#10;qhFddjnfJZ6WVkF1LEgWgbBKDxjBlBSXpMCkS1ct2KGGJPI67UJwsY5g+b2VqhMvzLZsvY+KSpXd&#10;SzgPDCCIAU9r25lOgKUnjN52j2QTCPEOKi4DMqsASmhljpiaQi72gEoriyvbHibcB4Pr0wbL76H8&#10;5je/+e9tFVe/NmwZTlswkAFUf6ptfzb1fWHaQmB3CKySs+0L61ZCTWhlDK0M9pZhiraHaQcEUBkg&#10;I123hFbBzOAsqLTB8nspN27c6H+zoe6GYVsOPewgBax1Ny0CoTWLRSgkuNtYC3ltO9WXiiseV3aw&#10;UWsd7COk4msJq4XBmYW2QK1TK2Nrg9AGy++jENovvv32FrxvPAzztoeosLQGuxiEEVqxCzLOwLyd&#10;SiobgKhesWReD3hbsQiBOWGEVaCV4Es87gGxBnxvf9AeBMvvuPz61q3Bt27dwu1f/QotV07DtG0s&#10;lfZeOPYPVOAqZaWPld4wxz4JzggrgbXvT1VZBZtATFil3l1c2XYgiXaB12TIYlBpg+V3WQD81fff&#10;f39coL15+za+ba6D+5lVsBUOhGPvgDvZggE87w+HgCtBmBzF06psAkGWYYmSSZCRXjIIXLIHtAym&#10;HQG7YAt2LgTL77IQ2PRvb99uvX37W9y+dRu3fvU9Gj4/CvMqNv+7xdsS3D1pMO+gLdieBgftgkNA&#10;VmpLcCX1JZ0M0htGWB0MvqSjQaoEZbaDosJBaIPld1h6um4e/O7b7yBKe6PnJm5+9x3aKy7DuHEw&#10;bDtFae90MuztC+e+fgpa+840OAVY2az5zkAaycvaDoqPpZ8VaMXzCsD7YoOBWLD87kpjY2Pvnp4b&#10;v/7222/BQAzdXd347nsqbmMVTDsnw7JNvCytwb7+PPanf02nyorSijUQb5tORaW3vTML17Jb1j+g&#10;JaCfVXPFqMAyGzeotMHyOymHeh36y7pvLr3c1tBEhb2BX33/PX7NqrxtZztqP3oV5s0MxvYOosr2&#10;p6Ky7pIjQd2RTqsg6S/aBvpaC1/LruN3MwjmvbIUEiGWAI22IRiIBcvvpDjGT4utefxZf4PdhY72&#10;Dnz//Xf4ThT3Jm0CVbenUQKyJbBsHUjvOiAQjO3vTxCpsNskIAtYBbP0lPG17IVre1iyBiovC7P0&#10;jN0JyGzBsQfB8rso9uGD1viXLf2H+svX0NrYhK6OTvR09+DmzZsBaG/eRs1X76Bi/QNs/u+lWg5k&#10;Ux8YjyDZA3UkrGr+GL2tmUorvWOyFoJUla+lPVCLeASVNlh+F8X4YEKLNXMEKg89hxabB50tbfSz&#10;36GjtU3VW7e/RbtNC8O+aTBs6QcL1dZGpZW1aK0MymR3cccBnu8JLJFk2kV7IAspS+/YHgZktArS&#10;8aBGgAWVNlj+s8U6LGmdbQTBG3k/7Cs2oFlvQ0dTG63BTQZjXejq7KTa3kRnlR/OV3ajYjVVdJd4&#10;W9oE6d7dIwt2SL62X8AeyLKfanFlHmVKuQRfKgUmwxYJ8Y5gj1iw/CfK9f4xoYYx93u0VFnT9Elw&#10;FO4itBY0VdWjo6Ud392+rQIzsQqdba1o1V+HrTAH1m0DCeAAAijqSlhpDUzKy6bDcVAW8SCgOyVr&#10;IANnpLNBYKXiSu/YriC0wfKfKLUvHppfc+TFv/e/fBieZ55E5WtH0WqwoqO+GZ1U25tUWAH2tnTr&#10;st7qbEP1p0dgLqQq0xrY9kplQCajvXbxXHyupL5oA9SKijIWgcCqAEzW9pKVaIJb5wfLf6ZUff3l&#10;+erTZ9B48RIavvoCtR99gKrPTqPZ7kZ7TQNudt0B9vYtwntDZRNaLKWwPTqZcPZV9kCgte7kcRt9&#10;rgyqIbRq/IEAuj/pzkYhAXDVIPGg0gbLf7Q4tmwYU/PRcVS/dxTOXTtgXbYYxqnZ0OdOpOoeRn2F&#10;Ed2t7SqD0NlBb9vRqQKynrZGuN/YCsNG2gBRW5X6kmk4kk0gyAcHqIEzssKMVUZ1SepL5o2J4soI&#10;sOAor2D5j5SWkSN/Yh0/xGGdMhL2aSNgHJYCPatxZCqMD6TCuXIN6q+XocnhC2QSvruNW4T3FpW2&#10;u7sbDSVnYDs0i009bYGs2SVTcPYR3N1pMFGBA2t5SY5WFlQOjKcVeNV42mD2IFj+I8U0qu8E04jk&#10;X1fcH4OKIXEwjCRkYwlgJgMqwmubMQV1n32BZhuhrWvC9999p4C9QX/bw8Csq7kR1V++QVgHq0yB&#10;RQaI70knkIS2MJXngQWW1YqJatG5OFoF2gXJJgShDZb/SNENSfig7MHE35hHpcIyOhXaockKXPPo&#10;NDjHUTFH9INj5Wq0Odxo9dWhrapRKa34266uLqptF1rdFuj3ZlNZZQCNZBMIr6S6DhDevam8Ln5W&#10;ppATXlFcmZUrU86D9iBY/r1F2y80Rjck/u/LHkiAY2wqPOPTYRxBaEckwTAsEc6x98Ix4UHY8meh&#10;9sxFtFi9aKtmUHaD0N6+jXb63O7Obtzq6Ub1Fy/CvH84FZVedj+9LI8yaMa2X2ogg6DUVsYhyErh&#10;ao2EILTB8u8s5qGJpzxZqTCPSIRhSCwMD0XCPCwBrslDYJ83Dp71C+HdsQn+Jw+h8pOvCK0L7W1t&#10;6GzrUDnbzs4udLR3oqeL4DbVwntkA8EMTHyUeWQOelzHflHfFJWvFXW1y0gvSX8RWlsw5RUs/57i&#10;mZA8zJER/w/WjBRoxgyAafpoeFfnoXL3FviffxSu1w+j+r23UHvyU9SePoOms9+g3WJFS1U9Gitr&#10;0d0TGI8gFkH5W6pv/fUvqbZZ9LfJVNcBhLTvncWWA75WjUEQYAmx8rXBoYnB8m8t6NXrLwwThhwx&#10;5uf8xr51FewP74LrqYfhPfo6Kr8+hdpvzqDmyiXUfHkSdcffQs1Lz8G5fQt8T72gLEKrrwYdDMpk&#10;nK3qJSPAnYS3tdoDz7G9MG6lmu6mtyWwagCN+FuZ+Eh4ZdSX42GeBwOxYPn3FP2OHT8xFhY02p5+&#10;DNXH3kDlpx+g6uxpVJ4jqFcvo6HoGmovXYJx53bopmXCkjsUxcP6oujBYfC9/T6aLR40693oavvn&#10;3G0b/W0Xg7I2lw4VaxiAyaqKVFoBVvZjkHlkvx1nK4PDVc9YENpg+TcW/zffPF177htUXziHqvNn&#10;4XrtVfiOvADPC09Bu2QuyidnoixzMEqGpeD6Q3EoGpIAbUY6zGMH4dqwYai9UqQCso76Jtyk0sqQ&#10;RQnO1PHb71B79gQVdRRcB+5V422tu9JVGkwAllFgasEOWd8ruABdsPxbSuW1szGVF879Y+XJz+F6&#10;+TlCtAXXsoejZPx9uD72Plx7KAHXHogmsPEoG5mC8tH0vKPToM3sB/2YfijuH43Kw4fR6vKjxV2F&#10;W109apB4N4OydirvjZu30dNSC9erm2DYyMBLRoDJuIR9MvIrAK2seSDdukFPGyz/lvIXZcvnHtSu&#10;WYSyqRkoJYT60akoHZHAGodrQ2JQQlCLRiZTURNROjIRpiwGUpnpKBuRjAq+Z+B7vsWzUff5V2ir&#10;bUR7bRM6mlrR0SJZBVqEzk60tXegtuQMTPuy1fBEWdhDUmECrtrpZmcqzHsk5RWENlj+H6X0/nt6&#10;lw5NcOlHEcYxCSghrMUjkhS0tgmipkko4uui4UnQjEmGdkwStKMI6/AE2Mf3g2NcXxhH8d6coXBu&#10;3I4umxudVXVqJFhPZzc66WtFbTs6OtDeWIvK08cYlAW6dGWAuAArFkF2eDSJTdibGoQ2WP71ohsR&#10;t9CYkUxvmkL1TGJwFQ8N1dRIOA0ZAqqAnISKUUkwjk1DBa9XDI+HMYMB1MT7YM5hzRsF/7Y18Bx6&#10;HHXnL6G7icC2ENSGZgXtje4bKh3WRbvQ4vPAemgKlTUd9gP/PEjcsZ/Ky4DMGBwEHiz/WilN7PXX&#10;9sy4JhOBFXBNYxkMjUuAbzKBzExA2ZAolI9MIMBUUr6uGBaLitF9oc+5H7a8sbBuX4vK5x9F7Ydv&#10;ou7jE6j+8ANUf/U1Wh1utNn9aK+sU0GZdDS0trSgU2Y53LyJum/ehX7LcJhl2s3DBJf+1iyL1TE4&#10;cwSVNlj+tWLMTNhiyaIVIIzGDIE1BZYsQkpAy4dHwz0pDZ6JKQQ5DY6ZY+BYORe1Lz6BqjdfQtU7&#10;r6LuvWOo/+gd+N98Bd4D22Dj+/ZFeag5cgStRgvaPDXKJtyW0V8dnYS2Ax1dHeis86H246eotvfR&#10;GojSSvcuLQOhtewIQhss/5dyaXjIL4qHxZVqRsXBkZsM23jagTHxqGDwpR+dAN3oWLimDYJr/hj4&#10;929E7dHDqP7sI9RduYzm4itoOXMK1fsL4V6eD0POMNTmDYFn6r0wZaTDs3ge2k+fRrvThzZvNb6j&#10;un538zbtAaHtaMONW7QLHjOcz8yDtVAWqusHpxp3G4Q2WP6VUj4qamxFZuLf6TISYciKZ4AVDx1V&#10;Vz+uPwyTh8G0ag5czz0G78fvoPrrz+D74Bi8770D9+En4VwzH+aswdA+GAXDiBjoxsTBPrEfdPTA&#10;FRm0Gpl9UbVtGTrMVrTWN6G5tgEd4m1pFW7KlPMbPejs7kDd1c9h3TmClUHZDgnMJPWVHoQ2WP7P&#10;RZcZb7Dl0A6MS4VmPEGdl4mqRzeg5rVn4T5yGK7XX0Xt5x+j+otP4XnuSZhXLoBpyRTY5mYyQEtV&#10;amweS6+bnYSyEdHQ0l5IkGYYl06Ik6HNvB9V776LJq8P9e5KtNY0MiDrRidtQkc7gzSqbmdjDbzH&#10;98Oy+8FAJ4NKeQWVNlj+D0U/IXGyLjsFupwBMM3PhetgAXzHXob/q8/hO/M1as+fRc0nJ+A+RKDW&#10;LoZxIqGaOBB6Kqp+dByVNAmOCcmwMnAzZtJSjImBIycN+rHJKBvDawTXOnYgzPPyUHXuPBoqq9Hi&#10;r0VXi3Q03FBZhE4FbheabXo4X1pKaGX3G8kgBJU2WP634lw68aeeDXMuWDcvhffwM6g99QXqz52B&#10;/1NG/h8dJ6h74N6yFKbJI2AeHQ97lnQmxMGcQxUdGw/PlFQ4GZzZJiQRzATCmgj7BL5PxaXdgDYr&#10;BabxaTCOT0XxA7GwbV6PZq0OLTYv2qsb8G3PTXS3d6ClsVFlFNqpuHWlX0G/50EGZPS3+4PQBsv/&#10;VtzPPjHK+9bL3/o/fR81VNaqUydR+fphODYtgXP5VMJ6PyxUTAMDMvu4BLgmCqyxrAkwUFVthFTP&#10;19rR9LKs8tqUzde0B5qMeKosFXxsEuFN4pFqnDsCVc89izanH00MzFo9VbQJPWpMQmtzM+prqtBY&#10;6UTlycOw7OW/HQzEguV/L7WnTr7d+PXnqDn6Evx718KzKR++RRn0tn0D+Vgqq396OjyTkmEjtNbs&#10;BPimpcLPauJrzZhYuKYkwT8zGXqCqmcgp82Ig3MS3x+feAfcZLim9YN1Ul/63jQ4po1FR1Epmp1e&#10;NLmr0EWl7e7oQlNNLWs12tpaaR3q4X5xBaEdGIQ2WP65eD86lmDduhraySNRntmffjQFWnpQSXtp&#10;CZt1nPSCxUM7Mo7HOAKbiAp62LKRUajIiCaQMSgbFUNQ42AaGwPzuERYaQP00qNGe2Dgawu9rS2H&#10;AdUEelsqrWXGUHiWzkL94VfQanOhvaEJbY2stY1oa2gODBin6t7+1a9pUz6EZX9uENpgCRT06vWX&#10;/jUTvzTm3quifG1mHGyTUtjUy3kCdATOTvD0tAA6VtM4+lmCpxFox8RDz/fN9LL68VRY8blUXTvV&#10;1ZxNaAmnnragaCRtwoR0mKbcC+v8DFgLlsL95H7UvfM6qo+9i0atEa1VNWiprEFrbYNSWxm+KFPQ&#10;v/v1r9DpscD98pYgtMESKJeH9RlkyEpsd0xNQ/W8+wlgMkxTWScwamdwZWDTLs27njCaxyfAQpXV&#10;S9dtJr1pVjLsE9NQNjoWxaNiYZ3RF755g6nAcbj+UBhVOA6u+VkwL5nOwGspfM8dRPXRV+A/exZV&#10;Fy6i7pe/RM2Vb+B84xicb32Ajpp6tPpr0NXaoVap6Wpuxe3bN/Ddr26ju9oYhDZYAuXysNjHi8ck&#10;/VMR7cCVEbHgax7jcX10Eq6PikcJFVVPe1A6KgHFw6muoxJRPJr3EsxrrOUEuISKyt8BTe5AaGcN&#10;g2ZeNgzrFrBJL4D/+Gvwf/weqj/4EFUnP2dg9Sk87x+H6/knYdm0CuZlc1A2fgx0c+egvsKA+uoa&#10;NNc14iaDspamZnR20Ofe6EF3Z2cQ2mAJlCuj4r+9OiIBV0cm4DJhvTomGdcI7NWR8ahgpK8lsOUM&#10;rIoEWPraUt5XNCIOpZMGEeoUlDKgKs7uh7Jpw6FfOQuOp/bDf/ID+L48CfdnH6Pq/BlUfvwhHE8f&#10;gqmwAIY1S1GWN4ng3w/9mPSAfx6dBt2IQfC9+Q7aW1rQQn/bQtWVMbdtrQzGujrR3t4ehDZYevWy&#10;ZMU/rs2Kh0E8K6uWnrR4TAIhDYBqz2EAlU3fyusVY+U+1py+KMseBNuGBbCuzIN92zLYDmyB+61X&#10;US3Zh7On4f/lKTieeAS6hbNg3bwEZVMzcfGBeFwbEouS4fF8ABKp3Cm0G+lwTkznsS9rPxiX5qPx&#10;4hW0eirRbHWhi/DKQHFZ5OPmzZtBaH/spSIjIcU0PrbDNlkCr0R613jYpqShnIBaJ6ewJsGcQw+b&#10;kwT3tDR45z8A36pseLbMhXPbKriefgQ1X32KuounWelNv/4UvpeegXPHathXToN95nAY6XmNE1Oh&#10;YbBWMT4N+tx0GCal83f3hWNKX1j4XmX+AOWdvXPupY9+AP5H96HDbke7w4d2b42avXuDNWgPgqWX&#10;aULcVvPEhH+0TGNglUNvOjYWNgZSFVkJVNMYGCbEQJOTAsPsIXAuHwff9rmofn4vat5/DdWfvoeq&#10;01+i7upFNHzzNSqPH4F1z2qY52YQvDSl3MYcBnMTU2DkA6AZn0J15vmkNJgm8YHg0ZrLQI/HWkLr&#10;mt4X/nkD+fpeVG1ZgdaS6+iorEVXbWNgfdubN6R7Nwjtj72UZ8ZYDGz+tROScX0MA6+R0ajIjEdZ&#10;Fj1mfiZsBYvgfPoA7C89BScV1PfBO/B/8QncHx6H/bFdMBSsgH75NBjmj4V2yn0oG5eMCsJqmpwO&#10;DY/l9MMaGdaYm6r+DcPkVFhnENbpaQRaetNiYB0vwxz7wbEoA56CPLge34HKN4+g9sw3aKuuQ6tk&#10;E2gVbnR0Bu3Bj72Yc5KWGSbQEkyUZjsZ5ZMGomLOMBhWT4fj2T3wHT0M3/tvo+qrk/Cf+gw1XzKg&#10;+uAoHPSu2kW50E0dTAgHoEgyB5mJKM+kH86mtWDQVkF4tYRWl53K9+iPs/k+7YGOAOvFbuQm0xr0&#10;o30YDGv+cHi3zYPvyd2oOf4qLQY98ddfwvfCC2j48iu02N1otHjUQnbd7UF78KMtV++L/Klzcmqb&#10;lQroXpwB+9opKM2fAPsze1D98THUXLuEem0Z6kuusdk/Cufje2FZORvaGUNhzu0H64QUQhoDreRu&#10;BXyqaKlSaCorAdUSUM3YBGjojUsZvJlpE8ozYnBtaAhKR0fCNOV++DbOh+vgBriOPE44P0T95W9Q&#10;ffYUfMffodoWQjdpCExL5qHxahFaqmrRYHChyV0bhPbHWtyb85b49qz6X9UvPoaGz95H47XzqD/7&#10;FerP/xJNZ6h0bP59z+2Ha8V02AioLSsW3tlUx6lJ8M9JQd2i/gzcqJhUaRebe9+cdBgnMGibmMam&#10;PhWeGTIwJhZmAq0l3OYpg2CY+SAcK6egat8G1J94FY0Xv0HjuTNoOHUStS8/Dfcjm+FdM5E+tx9M&#10;Yin4+0yT+sHHYK/OZEa9zY2W2vogtD/GcurUvL+q++DNKw2M9OvPMJC6eBa1p0+i7pN34X1iF6wr&#10;J8M0axh950A244lwzkiFY1oyfHNTCGQSweW16UmM/hNhm8IgLTsOJjb5unEJqnvXOC6WQVwiTPMe&#10;hHv1RNi3zofvmX2opt1o+uIDtJz6GE1ffYiWk8dQ/8Ij8G/IR83iobBP64taBmK+WWnwzOkL28w0&#10;VC7sj8r109F0/gKaK6vRVB1U2h9lqb9+sW9t8UW4jr0C7xvPq25V8+rZ0LDJNuSkKzW10nN65vSn&#10;50yHdUoazIz2LWqkFqGVYConjX6VgRXtgXN6MlV4AOzTqZCT02CYPQyuwiWoef8wFft1eI4fUTMc&#10;Gq5fQWvxeTS98jDqt+ejYflI+Kekwp4dg+r8dJhy42CeLOqaCMf0VPrseAZ1fCDGp6KGfrfZ60a9&#10;1x+E9sdWrEOG/FfjtuU60/KJDKL6wsTm3DgxWQVHeh51EyVQYgBFYOwEx0pA9dnRqMiKIlQJcLDZ&#10;d85IR1lGNF+nwzb7PrgWDIN7wQh4C2aj+p0XUE0lrfn6Y1S+9CjqP6E/fvcV1D65BQ2Hd6Bu5yza&#10;i76oyU9Cy8qBqJybDs/sFNQsu4+/Ox6++Wk80nLMSYR3Xhq8CwfCkycPzwO0MZ+g2x+E9kdXisem&#10;zqzIiodzZiLqVwyCmc2+MTcejlnJsLB5rpD0F32qjXB68wn1hHhYpsTCOi0GvnnJqFoyEI7590Gf&#10;9yAqd85D/eHdqDtCX/zyfjSfOIzmS2fQeOk86t55Gc4l4wjyXJjyR1ONE+DPT6MN6AvvXAZ/c1JR&#10;OZ8WgFbDPisVvqX3wjYrCR5es07jvz8zCd4F9Mf5DPromXXZCbDtKkD9tWtBaH9M5diQXv+1Ijf+&#10;E9ssWoA59I1LBsFIaC2EwjwjGVpaAAOtgG16II9qpX+1UF19C+8jgMPhWpmpsgyuR9aj+vjLqPny&#10;A9QWScfCV6g9+ZHqbHA9vhf2jfNhnDcKJeMTUD4xFpqcWBgn0/PmRLNGsvmPhW5CDLS8rpUODL42&#10;8L6ycTEoGRvFe+iNp/DvmZiAknFx0OYyEJw9CLq8LFieOBSE9sdUSrMSo0rHJ34vKSk9bYCOdqCC&#10;VkAjR3pY47R06Hg0TE6BngGYfeFw2BeNhoPBlOvgWlQdeRK1X32C+qvnUPnF56h7/00GVsdg25CH&#10;irmZ0M0eDsvUgQr8CoJnY0DlX9IP5pnJ0ExigDYtniqbzKY+XoHqzEtE1aIkOGfHo3JBMlx5VNeF&#10;VNc8ns9mnZMO18JBfIBoSZaOgmNdHrxPB6H9URXN1LQvyiVQIpz2uf1gy+un1FU7NR2GGX1h5FE7&#10;tT/MqybAeWgTat4+jKr3jsDz+tOoOSlpsYuou3IJlZ+cgHXHCsKcC8fKcdBIFy0thXZSAoEloJOp&#10;klOp2lRv4ww+FLyuYYBloEWw0paYpiXAyHMHoXXnJyiI/fMTCHEcnPSyYg1sCwbCtvBBuNbnwLVz&#10;PrzPbEHl2wzoTn8dhPbHUi6PDu13LTvpn0pzUlBGn6qhj9Uwai8dH4fiKf1RuigT1kNb4X37VfhP&#10;f4kGvQF1mjJUlxahpuga6i6fh/PwY9DMHYly/rw2h5G9wDmdkE4htKxlk5JRNpWQTkuBjvainOCW&#10;TkvlMRVaHvUzqcBTqeS0JFb6WMP0RBhnUpEJrSOP3nlqJN9Lor2gBXluN3zvvsaA7jM0lV1GQ9k1&#10;VF08h+rz54PQ/hhKaVav/2Kc2e8tcx4DmtkDYFk+BqZFw+EgHHY2++5XDqH260+pohdRrylHvU6H&#10;mnNfo/qjt+E/9iKsWxfCuiIbrkVDYJ3dVzX3Vv4uy2wq9Mx0VLD5riCIOh61MwgoPbKGrw2z+e8R&#10;znKelxPmCgKunZnKe5N4Dy3InH4wLXwA1lUZcFBN3S/shveNJ+H76C34CGtN0VU+LBdoRd6H7ZlC&#10;mHcthm1HfhDaH0MpHRGZpM1NbrXMuxeWdfSnjxeg8sgjaL7yNRqMFWhyWNHi9aDZ6UL11QtwvnIY&#10;hlXToZs3HMUT01GaGwPjLAZDBFWA0xM4y9x0WOcKgAJkogJXgCyhomokx8p7TPSkev5c2dQEVBBQ&#10;Tf590C18iP53MIzrJsCyMx+uZ3eg+pO3UXfuNKoIaY2o+6VvUHvxDKq++AS2h3dAu3IyymcMgGZ2&#10;P5TPDk4h/1GUJq1mq/O1Z+F6+xXUXPwajXoNGmxWNPl8aDAbUHXhLFxvHoZxNUGddb/yqKUT49jc&#10;M7onpDo266KWOvpT7XRCSzhL6VErZoqyJsE4p69SzhLeU0Z4DXnpBFaAps/lz2rnDIB9z1LYn9oJ&#10;+8sPo/KzY6j66iPUXDqD+rKrqPrmCziOHYGLKut+joq6KguGufejZCr/3ckJ0DMwM+b3RRmVvXxO&#10;/yC0f+7F7/eHtjY1f9/eUI9agwn1Njvaa6rQUHIV9ac/g/vFR2BYPQ26vPthzyNwbMLL6Uk1hNGc&#10;nwojr5XydRnV00SlNcxKQ+mUJBQxuBJojXN4La8/1ZbelvfoZveHdt5gVCy8H6Y1OXAcXAXHszvh&#10;//gd1FygelJFqy5fhO/05/C9/Ry8rx9is78QhpXZMC64j/8mQZ3Fv0HWTZiTDMsC/k7+Dbp5DBLn&#10;9YNlaXDdgz/38hcdbW3Pd7S2qQWL2+rr0Wy1wf/+cdi3L4J1+Tg234NgkaZ/Xl84Fw5Qqqmad3pV&#10;3WweCXGF+FD6VPGqYgPKqapiBfTKsxIo/oxx9TgYt0yHcfMMmB9dB/srj6CWD0Vd8RXUUtnrteWo&#10;ZfPvPvEObE/tgnHrPBiWjGRgN5gPRSIMYiXyUmFeSD9M61Exty90c/n7RbHFi8+nNaCCa+ekvXnn&#10;swXLn2Npbm6OaW9r97Q3tao9aVvbOtBG7+p4Yi+bfkJC+Ixz+1FNCQkDKD1V1JDXlzD2ZVOfhFJe&#10;082Spp6w8rxMFJeACcgK3MUjCN9s2B5ZDcerT8DJAMr79eeoKytCdUkxPF+fguu9N2A/8hgMj25C&#10;eUEers64D0VTU1kTVS2eLscEFM1IRulMWo45/L2E1TCfgPKoocpW8KilPSgnyOXz+7935+MFy59j&#10;Kf7gzLLmhsb/1U6l7WhpR5vsKNPcglanFe4nt9FzEgyBhTAWS3RPMMtFSVmLCVQZwRSPWk5QNQIp&#10;VVFLv2nauxTWp7fC+frT8Hx2ApXnvkbl5XOo05Wr9Jjvi49hfeEgDFvn03rkoHzBAyjNH4gyqqlG&#10;QCR8UvUEUZ8vPpVg8sEwLe4H0xJem58KwwJRVz5IVF5dPq3HbD5Es+JpHeKD0P45l43xQ2rOv/Ml&#10;mhpb1TTsjqYWdLTy/EYPOuxG+J8sgG5KAi1BP2gZ5OjZzOuotIa59KgCqgA7ezAs6yfBvH0eg6S9&#10;8DPSr77wNaqv0xPbLGiw21FfoUHNtcvwfvIODDsWo2L5GJTPG0gP2h8a/u5SNvvlBFaa93LCVyYZ&#10;hVlU7llJDLbiUDQtFqVT46nusXxYolE8LYEPTDKKpifg2qQYlPCoX/gA9OuzoV0/NQjtn2tZHR6+&#10;bFVoNAoHZOHCsZNq9+/uri61ZX0b1bajvQNdLhu8O1fAQjtgouppJRtAi6Cf/xBMW+fAdXg3Kj96&#10;HXXnT6OezX0TIa23WtFgNqHyymW4P3sf1sOPQ7N6BkoXj0XxrHtRQkUunsEmn/Uam/7rbPKvM6i7&#10;OiUe12kDShSMfH9ynIKzlOflMxNgnsuga14KrAv7w8C/xTCP/nr5SPj256PqiZWofmYT/CeP84E5&#10;E4T2z7Es+/nPQ5dHhNvWREVjRe94HMyci7IzV9FDYG/JLuCyZxctQ2t9I5oY0ZuW50IzcyD0m2Ru&#10;2C64330JNRdPo7bkKmrKi1FrMaPOoEdtaRH8pz6F47XnoS9cSk87hp7zXqqiRPz0nVRUDZt6sQDa&#10;+VTt+fSmC6ng85NgW96fgV9/Nv8DYFqaDsty6eToB8sSni8ZCE/BKPj2zoLv0WVwPrsFrpf3ofLE&#10;YTSe+wz1l06h4cJJ1JRcQnXRhSC0f45lWWjvWcvCQ/7HyqhwrItPwPJfxGNzvyxYy/Vob2kLVPrb&#10;tsYW3CTILRWlqCaMjeWlaHI40erxos1fidbKSqqrDfWnP4H/+V1w7F1AEAfDsWwA3CvuhYvg2Zb0&#10;h3lRCiz0o9Yl4kVjYVqQDOOidBiWpMG4mHV+Csx8T5sfg4pZbOrnJUO3kLaB9qFk0X0wb50BzxuP&#10;w/vlR/Ce48Ni0KLeYkCdyYg6oxbV186h8ssPYGewZ9ixIAjtn2NZHtbn7PLIMEhdFRWB1VFRWNY7&#10;GrsemoqzR07QHjQH9uzq7kGPrNzS1or2ulo0Wdj0Gwyov34RdV+egOfFfbDuWgDTyjHQsbnWLyKU&#10;hNC6oj90BFO/MBWmRckwUzmNi/oSUKrmCtaVbN55LmDqF/KcR+OyIdAtHw7TlunwPl8IP1W08otj&#10;qKWS1sq/V1GGep0eTRpCev0KfKc+gePtV2B5Zg806yfTF9+H4tmDeEwPQvvnVjZHh2esjgoAuyIi&#10;UNfERLFGY8lPwlE4MAvai0Xokb0NaBM6ZG9a1nb63GavB9UnP4W+YBHMKzNgXDAAFYzc9VRTLZt1&#10;47J+0AmMi/ujYr4oKaGU1zxW0A6Uz0uHhpCW0p+WzmHEv+R+aAirZl0WzI+sgfX5vfCePIHqkiuo&#10;1pRTSU2o0RNS+uXqKxfVeAPPsVdgfmILdBunoCz/AZTl8W+Y348KLjWND0kQ2j+rMq9Xr/+2PipU&#10;tzkuAutjI7AqMhwrCO9KHlfHRmNNfAxWhidi08CJ0F4tQ3tnu9pNprO9U22J1N3VjYbzX6FscSaK&#10;56SiZF4/1r4oYWCkjvSqJXPSUJTHY34/Kl8ySqTmp6N00UCUEa6SxfdBs2ECTI+uhu21R2B761m4&#10;v34fVVTTKk0Raq0mVGs1qCqSUVu/hPvYC7A8th7GglnQLB2Nsrn3Qjs3lXaDir6MHngpfe/yvqje&#10;fD+86/vCsyo1CO2fU1lyzz3jVkb0/n5dTDgKEqOwIT4CK+hrl0WEYHU8X6ckYk1cHBb/PAaPTV2G&#10;ivMlVNyb6GztQBfBFWh7WptR/cuPcWVGfxQx8i+Zk47rs5NQxFpC9SwhzMWzGP1Pi1HnFUvvJ+SD&#10;oN2QAdOBRXAS1OrTH6JBU4yashI0mk1o9rvRrC9F/RfH0fjZ66h+7WH4ny2Aa98M2DcOpe3oBy0V&#10;WrcoTQVoVnpm54p+DBAJ7fKBsK7m63UD4VjbD/Y1QaX9syrLw3ufWE5AxRqspdKuiw3HymiBNhQr&#10;eFwlNiE+jteisDKiL56dsxmVvhrcIKyy6nZnewd6xOd2dcH51C4YGCiZqXi2ZVS9JcmwLk2jVx1E&#10;3zoEpnVj4Dq0Er5XtsH7UgFqjz+Mxisn0W43o6Pah87GBnT4fYS1HL6vPoTvhe3w7JgCX+F4WNeO&#10;gHHF/SqLYFwm9oLA0mKIBdExgNMv7kuI01Ccl8yHJRnFtBsleQm0HXxw8oKdC382ZXWvXj/fEBP2&#10;D6ujQ7E4og8tQSg2xkdiDWFdccfjLgsPwcoY2oa4GCyPolWI7Is3Nh1UwH7//XcEtkvtmtjZ2Y32&#10;Khd8L+5E6ew0uHaOh+tgPjxHdqHys1dRe+FzVJ37CjUVpagx61HndqOOgDZUVaHOZoPn3HnY3z2O&#10;koNbULQsG8UL7lN2ojSfIM5Job1gFRh5fn2m5HITcW1WEq7PEkgJJt8rnRu45+r0eKX0GloUuf/a&#10;9CC0fy7lL7cmRHxUEB9OSAmoqK1YAp6r15EhWKZqaCBAo2VYGR2JVdFx2NJ/NL5+9QTqa+tURkEs&#10;QltrmwrSWix6uN49Asex5+H5/F14L5+Fn6DW2iyoNtKbWng0GOC9fh2OLz6D+c3nodmzkqDm4vrc&#10;Ebg2sz+BI5x5qQrAIkJZrCqBpMUoJqiipqrOpu3gfWX0zqViQe5c18xLhXZ+GrTz6KPzkqR3LQjt&#10;n0PZEBkyfEtC1N9uig3DxhiCSjuwluq6koq7KioEa+hxV0WFYqmCWcANJbQRWBMbhaUhkVgZOwTv&#10;PfoyWtsYjHV2KX/b1dWDdhlgU9/EAKocNSYz6lxuNDhdaHI50GQ1oPLkh7AdfgSlq6cR0iGEjMEa&#10;oSzLS4eG0X45A6pyBm/lPJfAToFIWNW1+QzelEdOo6rKGIP+DMJ4PT8F5Ysk8EvneTKMS2gflg6A&#10;dulg6NaOgqkgJwjtn0PZGBX67LbEqN9soofdHBcOgVfq2ugQLAnvo0BdR5hXEuQVorZ3wY2kMsfS&#10;KoRFYm3EvSh57zQDsQ4VmN2+dRu3bt5SuVzpcPCf+VrlTXUPb0L5xtkoX5lDdeyPYgZrAloZlbCU&#10;TbgopdTy+ZJtYJVr8yXQ6o8KBlwCs27RABiWDORrAZVwLhiA0sWsCwaibPkIlK0dy8BuPHR75sF4&#10;aBW0Bxg0Prwa1jefgf29V4PQ/hmUv9oSE968JSECmwVaWoTNBFbqOvrbpYR2WVgfbEwIxwZeU9CG&#10;BaCV81XKJlBte0fj4SEzYblQQm97Q+3dpfaoZW2rqobtpedwddYQXM8bwCa/L4/pKCaQAqpKhRHQ&#10;Il4rmpNOW5CEazPY9PNcoC2WgeT0paWzGUyJuvK8eHaKer980QMoX5WB0sJZ0OxaAMPjG2F9+QAc&#10;kio7eRzOk2/D/vFRuE59DO+FM/Bc+CYI7Z96+XD/I4f29BuAnYnRCtTC5CjQ32JLXAQ2SMaAqrqS&#10;tmCd+FsqrXhcCdLE74riSueDQLuWirvwJ6E4smIrmqrrlMp2dXSih/DKQJu6oqsoWTWZARMVdd5A&#10;AtuPQPZn895PBVbFbObFkwqIRQpIgsrAq0Qqm39RX82igdCuHI7ydWOh2ToNxn2L4CSgno9ehZdw&#10;er75Aq7zX6Py+hVUlhXDe+kcvGe/gvfcKfgufgXXJwT46PNBaP+US09PT3SV1/urL558FoXRsdgm&#10;SktwC3jcTmUtYF1LLyt+VmCVupY2YbWyBrwu0IYH7MKauBi+H02w++Kd9Y+gp+umSn/JjonSa9bZ&#10;3gr/l+/jSt5DBJeqKp0LrKKsRaojQqL7VCpwCq4z0CqZPxCly4ZCv20GdLvnw7B/KUyPb4bjHQZ1&#10;X5yA5+xJVBVfQXXxVdRJcFdShOprV+C/LJmH12F56REYn9gG7bY5qNiQi4rVY2kfHmQwNjAI7Z9w&#10;+YumpqZ97V2d8DtcePjBUdhCELfGMxijLSjgcVOsHAkuQV3GoGxFZIgCeO0dtV0eysAsLFBXRkVg&#10;VQytQlgUVvcZhLIvLqsdZSR3KxkFSYW1VVWhYtcKXJlOazBbFJTASu/YvH4EahDKV4yAfkcejGzm&#10;zQdXwn7kYfhPBQD1EXjfl++iTnMdNTL+lrW6tBg1JZdRffEsrK89S6h3Q39wA8rW5aKIgF6fPUBl&#10;HEpFyWdJB0eyqHoQ2j/V0t3d/bOWxhZLW0srWll1py/gueyJ2EXF3BIfQXAJLWHdlsTzOBmDIJmD&#10;QP5Wsgvr+d4qXlsm0PL18nCe87gpKRbrqdo7H5wG00UN/vbXv1aDaqTDoefGLTQVXYD9wCo4H10K&#10;36t74HnjUXjfew6+T44QyuOoLL6EqvJi+NnE1+o0qHfYUWt3oNZsUq+rrl2F7ZUXYXhkC0oK5qJk&#10;0wyUrB6P4vmDqdD9lf0o5sMQqIHzUgnsFogVoV+enhSE9k+1sNme0NnWgeb6JjTUNaDj5g1cffsE&#10;CpNSsSMhksdo+towAhxOgGkV4iNpFyKwiXV5aB9lGzbEhNMq3AnOWCV3uz4hFmtiIxiYJeO1xXvQ&#10;0thGm9AdCMqouDc729FMv+k/9yXqdeWolvlgRj1qnQ7U2K2ostnhN5nho5LKMEP3x8dhfvExmJ7d&#10;C/2BdSjfkIfSRSPpdQeiiEBKp4ModonkYWXyIn1v6XwCmv/P0Eotm8d7JNibFczT/kkWr9f7s56O&#10;njrpyWpvbg3MRCBYfoJz8tFHsI3N/J7kWOxgcLaNqqsCM8IbSIUJqCFUXlHdkDuBmdgH8b6SAqM9&#10;4M+vi0nA5uSROHHwZTU+QcClsitwOxsaUV2hQ6PNiQarDXV2O6r1GvgunYXzw2MwHzkEHf1rxZbZ&#10;9KLjUL5kKEoX3kcYaSHERlA1yxb0RdnCfihb1J/X7wzMEV8s2QbJ6TJ4E2ivM7iTWiT5XIF6QXDs&#10;wZ9k6Whr3tRFeFoam0CbQJC60NzYjAbC1H37Fj5//BD2paXg4b5JBDeCQRkVl/5W1HWjgEsFXiap&#10;MNYNceFYRyVW3pbgSi53Fev6hATem4TVIWkwfF2Kv/3Vr1WPWWATuptora6lgr4C/XOHUFy4HNdX&#10;jCdY9+PaDOkwSAnkafNT2LRLFoGelLVobgquzU7E1Vlxd6CkJ+axSFJmAi6BvTJT7hHvKpmIVFyV&#10;bl7p2pVu3bxk2oPYILR/asW7ed7PfGdPXWkhoKrJbu1QsxBam5rRLlG+DHahfzyxbiMKo2JRSIXd&#10;Rkh3J8dgG23DZp5Lb9kqsQT0tHKUVJiAKkorR6W60RFYHxeHjTEpeGXhdriNDnQT2A5ako7mdvVv&#10;O958CVfnZ+DanEEETbIIopYyxkB6wKRZTyW0aShTABNMGcIosxWkqefrUrku6ioAy2ueS2rsuowx&#10;kC5eqquAXCqdD4vuRdmyh1C+anQQ2j+1cmFi0ojSlTP/p//sucAYgaY2dEpllC8wtTS3oYVgGU9d&#10;xGMPZGEH4dtFm7AnNQ6bqbQFVNp1PK6XFBgBXSGACrhU27UxEVjL+9UY3DsQr4+PxeqIQXhz0xP0&#10;zrIbeCe6aEtuUtHbfW6YDm7E5WmM7KmKkv6S5l/yuHIu4JbJmFxRU74vMGsWDVKgiuoW56fSJvRH&#10;+UIBOQ2axYNgXvkgX9+LInre0kUPQLshB7pdc2HYuxDmZ7bA/vYzQWj/1Ep5fr/r5fmDoNs6D75r&#10;l9TAFkn+dxHaNvrbFtoEgbm1pQ3ak2dw6MH7cSAtjkobhy0EdWdSFDYR0LvQBjofQlVAtpF+V6yC&#10;nK+RXjK+v1qCs5gkbE+lor57Bl3SU9bTjQ7CKzuD11w9j6szBhJMelMJrqS3jKpbTNUVL1oi6psn&#10;KtpfpcmkA6J0wb0KyGLWslUZKF87HrrtMxmorYTxye2wvPEU7O+8AMf7R+A//QWqJS1WfAn+0uuo&#10;MmiD0P4pFU1+Wlbp3L7/VCZN5px7YXhsJ5p9PrSJLSCkN+hvO3hsbiC4hKrWV4mXFy9DQVw09lNp&#10;dydFopAed1MMvW2MgEtI76itVBk8vl5lFER9A5ZBoF0XG40NkWl4bcV++uYmdHXTlojiipfmv6/Z&#10;OBdXcxNQPCsdV6el4OrUZFyZmohr9Kdl8+9H8UzxroPoSWVsQQb02+bC/NgmmJ7ZBuPhPbC/+Ty8&#10;p95V3bT+4hL4tBVqBnCtwYAarZZHvep8cJ38FPYPjweh/VMp+pG9flI8O+Xc9dkyBpUeUOUzR8L9&#10;wYdorq7HjRs9AYtAlZXpM1JbW9thuHQZT+fNxNa4SOykp91Oj7tD1FYGiRPMtQKn+FtWGW+7kdcL&#10;4qMUuJJVELVdS+g3Um0L0zNQ9Pk5tNKCyGgwWTuhhV7a+/pzuJ6djNIZadAuGoIKgqlZPR7mXbKv&#10;biFsB9dCt2c5LE/vhOeD11H59Weovnwh0NFQfg11FeVoclhQTy9eXVaOqovfoO7KBfg/eRee156E&#10;58VH4Dy0DRWrJtEHjwhC+6dSruT2vv/alJhb12UhDEbUJTMZqEwjKAtz4D35CW7evKVA7ZYerBbC&#10;W9ukBnf33OyB7uoV7B+TiV3xMdiVFK26e7fFRaAwIYrgUmEFTFaBVgCWQTeS1xVoZQC5zOjdlBDH&#10;n0vDE6MXwXBRg/aWVtzo6pG9atFtt6D68OPwPL0LVR++gZpTH6D6q0/QUHwZLTYjmjQlqNWWodbE&#10;80ofmv1VaPL40Oh2o6G8HLW//BJVH78L9xvPQ7dlEYyE07x6EvQLRkDPFkWqlZbITn9sCo6n/dMp&#10;pqUJr5qXpPCLTFXVuCgN1qX9YcwfDEvBPLQaDejp7FYgtVMJ2yWnKraBzXhjYxPOvvwGNsUnUGlj&#10;UEhgt1N5JY8rI8PWSyqMQZh4W8koSGpsK1V5Ha+tkZkOMjGSAVpBXAI2hT6Ibw6/hw4qrYy7lTUU&#10;uultm/jvV125iNqyUtTptKhj015t0KHe6USDdDzoNHD/Uga9fAjHu2/A8sqTMD6xE8YdK2BYMw1l&#10;S8ehZNFIFE3rh+vTGLhNS0PJdFk6KU0WUoY2LwWGuQz0gtD+aZSy2VEDtPPj/06/IA6auQkoz09C&#10;+bxkVDD6ljWySmb2Q+ny+Wg0mGgTbqmxAqKAAq7YBcmttrc245W1a7AtMQEP90+lysaqrt6dSdLt&#10;G6U8rlgC1d0bFhJQX4GVaruaSiuBmaTBNoTE49W8TXwguumj21V+WKbpdLS2oJ7KWWM0olZTjspL&#10;Z2B942UYnjoIzcNbULIpD9fzRzI4ewhFcwYxQBuAsrx+DNIYtDFAK51FyzOjH71wv8BySjOScJ1H&#10;NcRRxuzOSYOGn7VoenDswQ++oFevv9TOTTxRNDseJVLnJKFivswIEF+biFKqT8X8gSjml208uA1t&#10;bq/ym5JBkG5eySq0So8Zr3n0Ojw+cZLKIgi0BTGRSmkFWJnxoEaEKXCpvHG0CLGR2MSjjARbQ2BX&#10;R8kgc+lpG4aij78hqB1qTIKMvZUZDnXXimDaswnatVPVdPDSeQ+gbO5g/q2D+YANhCa/PwPIvtDO&#10;7w/DQr6eK0va90OFNPsL+sPE67r8dBjm94VjSTrMbFG0c9i68OGU61qltMEesR98uTY1asC1GQmt&#10;JbMTqUwy6S8B2nmisCkoIbSaebI05gBoJK1ED2h6/nF0tLSgnbZArEE3gzFR3B5Ce/NGN3758stY&#10;+NOfErwYbGeVcQlbE8QmUEkJq2QNAimwQC63QGwCgZU8rup84Pn2qBS8kbcFDZV1qpNBlF0ekBab&#10;GY5t86CjipbLdk8LB0O/6D4e71PASvqrnKAa+Pfq+bpsTn/+7f2hJbjlskBzfl/YFsvqjbQCAisf&#10;TB2rgCvr1pbP4ecOQvvDL9q8xIPls5Oho8oa5xLc2Umsifzy2GTS58l7FfR8Ojaz2rwBKJ4+GN6P&#10;3ldBWIeMS2hqUcorsxEkt9rg9eLR6XlYQ/UsJLQ7kmKxOzmeyhtNOyC2QMbghqvRXzJ4XGDeFBel&#10;lFam50jHg3jjrZEDUfblJbTQN0tQJvnh5poa+F5+lNASVgJqmH8vQRyIkhmp/BuTFYR6AVR2vOFr&#10;TR4h5sOmoW81zk2jZ+XnmM2HcToDzJnJvI/nM1JQSosgnlbWqC2fFRzl9YMuX47s9RP9zIRW3cxE&#10;6GfEQT8rjl9gAipmyZLy/ALvLC0vy3PKMp2yireRftG4lv62rEwNJZRgSVaPaWOV+V432ZS7LQYc&#10;GDMGW+lTd6fG0SZINiFS2YENVNe1VNm7QZl42g0SkNHjynJL4m/XxcZgU584nFh/APUywkz8M4M/&#10;GX/bfOU07OsY/RNaWVFcI5uMsMpq4gYCWUFgpco+CrLSYpks5DyD71FFtQpgBl8zkqHlveV8T4Av&#10;lc1G5vFBWDoK+uXBlNcPupRNTnisYmoCynJjoJ0cg/IpMSidHA8tA5SKaYRXlpifTPXNpbfNlb25&#10;0qBnUFY+5T64Dz+L7iYZVijjBehvVc9Zt3r93Xff4fjWQqzq00cp7BaBlsFYQSwDMhWA0cPe8baq&#10;04FwC7B3J0auolUoiE3EUw9Ohf5MkUq3qRVqem6g1euAfc9KlPNvMhA2AyGUvcUqJvHvZtVN5d+a&#10;k4CiCfK5GGRNTcX1KakomkyPPjWNNuA+VCx4CNolI6FfMxG6TVNhLFwM+5OFcL/2BLzBbtwfbnHO&#10;SEiumJLYoplKGPlFO/JT1BdePokwEFaDbK7Bo55HK1W2gl+4flq62irUOK0vzPkTUPnGW7jVEViT&#10;VgZyqxVkOrvx3fffoeKrb7Bn6BhsIJRiEcQqbIuPxlbWjYRXLIL4W4F2PaHdwGt3fa2kvzYnJmB3&#10;woNU24fVyLIeydlK1oIPSM1rz0GfS986MREmAmvJHwr7kjFwLs+Cd8M02DdMhXX9VNg3z4R1+3wY&#10;diyB4/HtcD5RSHvxOKrffx3+D15D1cdvo+brz1Fz/hvUXrmkNsKrLS8JQvtDLfoJUSsqJkT/g3Zi&#10;PDSiSuNjUMGqYdXlUmUnxBKKGNimxMEmA1bGJaCU1TAxCRaqlyZbUkS5aDx/Hl2NTWot2h76XPG6&#10;XQyaOpqaUfreJ9iclIptVNvCxFgCG4XtBHgzAd3EKuMQ1PgD1g0xkVgvMPMoVmFDDO+NT8PDg8fD&#10;qXeo3jGxCRL8NV+7CseBHXA/th3u5/fBfeQJ+N99Fd4Tb8D/3nFUffYxKj/9CL6vTsL/yy9QefYr&#10;NJQUo67oOhpKS9BQrmEtQ8P1q2i6XoSGb86j5tSXqP7sc9Se/DQI7Q+1WCfGmD1T4+GYQiswLg6G&#10;CXHw0M/aeU3L13pC689LhJOWwZgTg7IsATYZhpwkmCZRecdLlaU4l6Du3FWlsDdFCeltJQ327Xff&#10;oq2mFi/mLcXq3iG0CfSp9K6iuNsT47CVEK+5o7YBaCOwXg0OD0AreduNMbHYEtUXxZ+eRTvtR3tL&#10;u/LPnQ1NqC+rQJN0MhQXo/rqddRWaFFdQRh1Or6nQZ3WiGa3B+0eD9pcTjSXlKHp61+i6YOP0PLF&#10;STR89B5qX3kK9U/uQOWWJXCumAn7sumwL5oUhPaHWEozwpfpx8XCkBkO64RIWMdFwjQuCtacKBjG&#10;RkIzJgLazCiYsqJgHktox8ZCk0EV5rGCr/WEWpfN6DyLwdrw/nDvPojuusZAvralDd/Rg95iQCb+&#10;trWyCp/s2oedaf2xmSBui6NFiKO/FUDFCkQGgjAZSCM9ZAHbIHPM6H95/5bIBLy/7RE1SKdDxiTQ&#10;jki2osXn5+/2o6OqFi0OKnFZKdrOX0T9R5+g7rU3Uf/Ka/A+8TScO7fBsX4ZfHMz4J40GMaMNFiz&#10;+/Jh7AfvzAHwzeoH17QUVM/txwc4Ffqs4FpeP7hizelzj3V8dI0pi4HXmHDYqKLVkvLKiIZ2NEEd&#10;Gw3PpCTYx9M2jIrm63i4c+J5X4KC1pyTiMq8dJgZ5JTyPWNWX/iWzELHlSuqi/dmz03cpuLekkzC&#10;LQZQPLdcuY6XZszBVoIqVkHythKUbSKYa6U3jGorqiu+VtRWoF0rwMbRUsQk4JXZ61Dlq8aNHv5O&#10;/l7J3bZ7vagknJWPPQbXplVwrZwB7+JcOGdlwDtrFDyzR8IybTiMufdBxxbBlpsKx6Q0PoD06+PY&#10;WkxIhmViCmy8ph9Pb5ybDG12IrQ5wR6xH1xxTuyz0JwV8j/NVFQDVVM3RlQ2ApqR4bDwtZnQSjUS&#10;4vJRUajg+7qMcB5ZeV2TGc2fCUcZ1fjayEhUZDF4G5UM57796GmTIYXdKvV1u/uGAlia8+amJny6&#10;+xDVVUANV952I+EUVZXMgYwEU2Ns71TpeAj42khCG4d9/TOhvVCMm7IJCX+f5INbzSaUD30AtjGp&#10;sI1Pgy4zkg9WPDzTk2Dm56nIDIExOxYmevCyzFgUjQhD2egImMbH0f5E8e8P4ecJg2lyMsp5XzE/&#10;e8lY+vag0v7wiis7/IIvNxreiVRVAmkZGwXH+Ch4JsfAQ/9qyw6Hc3w4vFNjUTWbissv1jaWikyr&#10;4JhIoLMi2MxGwTctlsqVQEASYZ/YD/YpGWg9f0X5zVuitvS44m9lPQPJ51577zPagiR61HDsSI3F&#10;9uQEFYytv+Nl14o9EFCjI1QPmaydIAHbttgY7IkeiAuH30H3Tf4uBnmy3u2t+jp4FuTBlTsQjml9&#10;VYAofttOj+5ny1G7KA2+vFS4CLGdYPpm0RJMTmFNgn9WMuoW90XtwnTek0awE2FlcGnk++VBaH9Y&#10;pWJMn4TKSbH/q2oKAzD6WMNogTEa7glRMI4O4eswWLPCUDmVANPrurKj4CTEXgJtpP/VU3ENmWHw&#10;TIuBZTxVVuwEAzRnbjoso+gL9+9Hp8OpljvqZtAkXbsCrYwdqPV78MLUWSiIkq7dCGyOj1Y9YZuo&#10;usoiSPD1W2gDwdhGKnMBod0RlY5PdxxS4x1u8EHoYaB3q7MTNY8dgHn8IMKaAuNEqu2EFAaUCbDk&#10;xMGeGwcjg0vDhHiYJybAPSsVdj5kDkIrlsgxKRquyXGw8H7b1BRYpqRQdZOgzwlC+4Mppwb2+m/a&#10;jMgKs8BKAE1sTsUGGDIjYOE1M+E1MzgzsZm0ZPELpz2wZMlr+tpxtAWj2JTSB4ud0GZEQUd/a6IX&#10;tE5Ioq9NJNAJVNxRaPr0c/Tcuq2A7W4PpMBk3a7u27dx6a0T2D3wPrWYx0bpHaOSriGwYhPE00oV&#10;gDcR6AC4MogmAlsj43F07lpUO/3opvWQB+H2d9+h5cyXsE2jd53SN5DNILQCnzWXf9ckyXTQi09L&#10;hpEQW/igWifFoHZ+P3jYitjHRxDsaCpvLFuOBFolBpn8PNqcYDfuD6aUDgubrqGymsdGKM+nz4iA&#10;jq+NPNqywpVP1YyJRtkogTrwvoHWoVwgpY/VZ9Az0kYYsyKhly+YUJfxfk1mDLRUWz2hMdBfurZs&#10;oR24qZpxUVtJg0km4cbtW3DrjXgyezLWRUZgA1V2c0KMAnX9HUtwF1zJ38pxdaRkEhigRUTj0Jgp&#10;qDh7FbfUA9EdWG3Rbodt8Uz67Vho+OBo+LDJA6XPjKKCxkGfncDAK44PG1uLvP5wzOwPV95geJcM&#10;h3flGPjWjYevYDrrXHh2roTzUCFcj+8KQvtDKKd69forw9jwExY293aCZ+GXaKM/tYxnpYpaGZjo&#10;JM01hl84QbUSahurne9L6ksnaS5Ca6eNkLSYOTugvjoqbwWh0GfHsxlmBM6o3Dp/Ororq9V42562&#10;Tnz/7W18zwBKwJXVwF9ZuIKQRqncrHQmCJiitDJLd7XAykBMxiUERoIR3ChR3Ejs6D8cp559S/nj&#10;HgnG2trxLRW3cv9u/u3pKJ8wCBW5D8C6fCJca2fDuSgH7g15qNy9ClUHV6PhpX2oefER1L76NBo+&#10;ehONJ4+j7tPjqP/yE9T88gvUXfoGNee+gf/ML4PQ/hCKcXhInGlcxC0jgyntmDCYaQ+q6FudBFcz&#10;ug8VtzecOQR1QjR9KiNv3mMRcNmEltPHllN19VRoO4M3Pb2uPlsidf78FHpAaVKpaDpCa56YTk/4&#10;APxvv60Gi0vX63dU2P9P9lugTWimJ/2wcB8K4hLV0kgrwmUlmsBMXTXRUWUO/gW0orwM0mTy44bo&#10;vnhlcSEaG5txkwHZ97e/xU2qbtOVq/C9eQQ1X32G+nNnUV98DfXXL6HuzCk0XL2AxvJiNJYWU5WN&#10;aKjQoKmsDA1aHRrsTjTZHWhz+1BvsaJWpubYnKjVm4LQ/hCKdmzYh6Vs9jWjaA0YaFmyQmgTQqAb&#10;9QsGWCFU0HDVwSBpI0ll6cfFUE0ZfFGZtYTVlC2dCpH0sPSxVGXbxFhej0Gp2ANaAy2tQTlVtpTn&#10;pZmpKJ+3CG3+Wqrsr9QCczcIbGt9s1pa6fOHH8e6mDi1gqLamyEyAKiCV0EqlVaBqrs2NlpNetyQ&#10;EIt14Ql4ZHQe/HafytN2Nraqqe3tVTWouXxdTcdp0pvQZHWi2clqtqCRr5ttdjS73OjxetGq16NJ&#10;R3DLK9BcoUVLcRFqP/8CVZ9+hNrP3oX/5cOw7t8bhPaPXYwZIQPLMiL+rjyDELJJV4qaHUp4Q2kB&#10;wuDJpWXIjqCfJdQMuirY5GtoEbQC7Xjp0mXwxfNSekUBVeyDwFtB/6gbl4AK1jL6yWLW0uwklIxL&#10;RvGI+9BQrqO63sC3txgwNbSgqaYRXT09+OWrR7EmLkmpp+ytK0sl3R3tpda0FbWNptqyyk6QEoit&#10;FRshO573GwtLkRbd4mkJbQ/9sqTYmnRWtDrsaDWa0Ko1oK2sBC0Xv0H9hx+g5ZP3UXfsTVQ9the+&#10;3RvhKVwB3/bV8GxaAcfqOTDNyYRxzhiY5wyHYcZglE8Krk/7Ry0ylaZ8ZMjRkuGh0GWEsLlnIJbV&#10;G9axvWHLuAee7DB4c8KosiEoHU7lJZhlo8KVugq4pQy2imgVyjLCaBFoK+iHtfw9JkJvokXQZ8Wq&#10;e4r5c8WZDIImpKE8OxnXhiWg7sJFNNa3oL2hWXnQ1rpAN+y1Dz7D5uSB2JCUgBX0rDKmVgZ+K3AJ&#10;rRqayLosNETN1lXrIog9iIpm4HYfij49o3rZZPkktSdZcysaz19D08fH4FqeD9vscbDPGg775AFw&#10;5SbBOzWFNigB/pmpqJqVgtq8ZFTOSIaXVfK4lfP7wTWrH/RT2FpInnZKsEfsj1pso0NjrNnhDdYc&#10;BlE54XDnRrCGwzcpHP4pEfAQYifBdU0kgPS5ZnpanWQXcqJhYLAlvV8GWgTHlBgYaCtsDMIc/F1V&#10;MxP4AFB1+b51Ygy8s5NgmRhPqJP5s8mwjE1BzbvH1So0akklwtpOZZQF5iq+Oott6ferpn+5QEtA&#10;1f4M/wJaUVq1Mg2hle5cGbq4kcHY+sgUfH34HbQ2taCluQXdDO5u1tfBuGYdnPNHwTJlAD11KixT&#10;k+CcmQTb5Hg4pibAPikW/jnJ9OBxcNHLS6rLMjEcBnp6XQ5bjZx4lMtiIPTnJeODedo/ajGP6l0g&#10;AZUhU4Ktn8Mypg9smWFwjO0DF6uHPtYmnnV0KLSjQ9j0B1RWy8BLy/skS2BhMGYeF46KEb1V6kg8&#10;sW0s3+PPWHi/i4A7cmNhpDLbaBvM4+JgHBMDx57daK+sRgcDJ1m8rpVH6RjQfvUNtvV/kGoaEVjA&#10;g0or+4+Jvw3UQCCmFq+LCmUARmCjo7A5JhobIxPx+cEX0VLbgDb+TtXb1tQE18b1/Iyx0E1KQ0Vu&#10;GowMEC2E1TY5Ae4ZqQpe+7RYwkp4Z6fAOzONQSPtDYG1yiAZKrIMKi8ZnyDDLoPQ/rFKZQ5VNius&#10;W40xGBMC99RYeCbFwZoZBTdBq5+dAO+ESFiosLasSNUtWzkrCSbaACODLbOo6qQYgirQ8j5Wnwxl&#10;zKZii1JPpeLOloE00lsWDVtuDNzT4xmoxfLeFLg3r0Gb3syArA5tDY1U2mb60BZ49RY8PG4aVoQK&#10;mKKs4l8ZlPEoG+cp1WVVy4LKnLJoWXU80DNWQGiPr9yJOnel6rSQ7twb7e2of+kwHyoZB0wAc9JY&#10;UwhlMqx8bcvluQy75GdzEkzP5ERlGyy0DNJTZp+UAj1h1U7ga1oEy9SgPfijFevYkMcklSXdroaM&#10;SKWkJlFIUdYM2gIGZC5Ca89iIJYl+dpwNv1US8JpZeClp0+tYNURSKP0hPFczwfAosYeBDooJFcr&#10;WQYbFctIldXyPj0DNHcufeOOTWhn5N5WWYv2+iZ00Xt2trWi2uXB4bxlWPzz3gpUlUFgsPXPwAam&#10;3Mj6CBKYbSCwmwj1JgE3Mg6HJy+DR2tVg2Z6WG+0tqHh2FswjkykhUlEGVXekJXAz5LEh4mWhb7b&#10;wb/NT7V1ZlNx2RJY+Tdastkq0OJoJaU3iv9HDEYr+H9RmhkVhPaPUQwjfhpZOSnSYWdz7pwYRTWl&#10;DeC5wCYdCyY2/9bMUNqEUNoFgkswJXdrYnMvmQQv4TVlMhgbHQmNAjcWJaNpEfhzRkKruoD5Bduo&#10;yA4Bnz7XIHBn0xoQChuVzbliHtorKghrsxo4I9F+R00jKi0OPDl9Phb+4h4sDxd7EKiirEpd1ZSb&#10;wPpfkgKTsQgCrdiDgshoPJE1C5ZirUqfdTa3o6OuCQ3nLsCxegmsq2bCvHwKrEumwLF0Gsxzx8O9&#10;aDycC3JgnDkO5hmjYJ/+ICxzR0A3cwiM0x6Aa9EoOFbkwFUwB44t+fDvXR6E9o9RXFkh+bXT6DUJ&#10;oXnkPTzeg+rpbM6nhsOScQ/sY0NQxUCsanIUnITQSq/rHBcGLwMTN6GtnhZFKxFOZQ0ljOFUJqrs&#10;GEmVRfBnQ2HN+Dlc2ffAPSGE4IbCOZ4PBf2vmcproP1wsln2LZ2F5rPn0EmV7ZZp4A0taK2uR53L&#10;i+fzV2LpPTJdPOBjlcoS2KVhspmIeNkwrImPUR0LMjBchjFujovBtpg4HLh/HIq/OKemlve0U2k7&#10;u9BDte0wGtGu06HDSXU36mhNCDZrl64CbSVFaCsvQXvRVXRcO4/Oy2fRWXQR7RdPo63oGtqKi9Ba&#10;XIzGi5fQVFIUhPYPXaxDev3XmtxIty+XqpoRAm9uJFrmxVE9exPQe1A5OQz+iaF8LaD2JqShqJka&#10;waYzBI4sAshjw8xw+HLpbWVIIj2sZyKDr+wwBl4M4qjU/tze8IzvQ1sRokaFuSQ7ISPFxsrQxRj4&#10;GdxUrZyFtkuX0Ukl7GyhyjY2oaOhCc2+ShxdsRULf9pbeVnVycCjqG1gb13Zvok+V9RW4KV1kHG1&#10;MmesICoajwzJQflXF9HQQI8sEylFcaVb1+FFi82BJrcHLR4PWr2sThda+bqZx3aPDy1mC1otFnRI&#10;dRBugwGtehPaTRZ0WsxoKSlFQ0lwYuMfvNgy/nqZc1yf39RMiYeLzbczuw8B+yntABVXdShIBuFn&#10;qJ58DwMxgjqeoE4k0Nm9CbL4XKrpuF/ASqBlnEIgEAujtQiDb7IMuAkhpCH0xCGozIuBazLtAkG2&#10;EO66vBRUzWAEzmDMu3wOukq06GYTfkPG1spUmdpGtNjdeHPRJsz76c+xnFZAbbtPYJVFkABMalQg&#10;GBNw1UgvKrGM/toQEYHd92ag9NQFtHV2oqOpjUFeE1pZGy5fQd2Fs2goKkK7nRA6bWhzuNHi9RFk&#10;N6o+kUmLX6JdT0W22XjUoenyZbSc/yUaT59Cw2fvw7N1NbzbgvbgD1oc99/T25UTbZZgysEgwyQ5&#10;VwZMlvH0q4TKQLh0DMxEPX1T6EsJsIlKaWfz7uJr64RwelaCPZ7XpKcsV3Kx8vN8T+oEsQDympVW&#10;QX7GNEGyDbwuPnZSIq0Bg50JSfCuX4guiwndTa0MmLrQyWNHfSMaHU4cXb4Z8/7mF4Gt9gnocmUR&#10;eFTwUm3vnEsVbxsY+SXjD2Sy4yCcfvkE6mXOGH9nm3QPV1XDNG0CTJMehGnGaNgW58C2MBv2NfPg&#10;KVwL54Z5MOX2g4V+1r10ClzLp8KanwEHvW3V0lFw5z8I76z+8ExJhCUnGIj9QYslK3KcY1Lsrw1Z&#10;0ahgYFQhkxMJlIwbKJUpM1kyfoAwsikX+IyE2DM1BtUzExhkhfG+CNWR4Jocy6CK0TQDL+kFk2S8&#10;ge/J/c5J9LtTGJzxd2n4eyvk90yI5VH+nWjVxeuelALP2ny0mvQKrHbpDKipR3Ntg9oe/+31hcj/&#10;CaFlkLU8OkzZA1HcFVTegNqG/dYqiOKqcQi8R1ZZ3Bg7GOde/wB19MqSq5XMRLvDCk/eSIKXrvKy&#10;/vx0VC3sC+uUBLhmpsI1Iwk1fF23dBBbh75wT5Mxt7GwT47jg8c6PR7e2Ynw8P/BOjXYufAHLebM&#10;sDMGRvCazDgqawL09JfGcTFqzEA5IdbfAVi6aHUypkBSWYRPx2vyWk/gdDISTGAkpAK/QYI5Aixj&#10;FZyTomGjGttktFc2lTonFgbp2qWy6/jaSaVyS52eAvfy6Wi9fg1dhFbWse0guO0S6dN3vjpvCeb/&#10;7BfKHgi0ywVeqqmAG8gmBAIyBTKhlSGKAu7q8DBsTR+JKx9+jWb62U6qbHt1HdqcFjjyhxE6eun5&#10;feGflwrn7GTYZyXDtyCdxyS45ybDM4d1Zjx8cxPg5NExLQm2qbQz0xKo0lEEmd58SlBp/2Cl9YVn&#10;sg0j4v9BBmxrs2IJGoEifKqjgDAa5Ei4TDJGVsAkkAKndNcKrBWEXT+esE9IoHLK+NhYWFglneWm&#10;skrqzE3FVeMOCK6F12VMrgxXdEyOgY3K5Z5OtSIE1dKnvyEf7ZoydNYSLFmojoFYe20TmlwevLV4&#10;NRb9vI8CdWkkFVW8rVQq7D97W8nbBnrH1KLLvHdNZAQ2Jw/FN0c/U0or69d28mHoqquCOW80zLQm&#10;VpnYKHPXJhNGPkDGnHjoJ0aqmQt2wmmfQVhn8HNN42fNjVMLlFTw/8A2NRrWybw3J7iP2B+kAPhv&#10;3xq0571rFtHHypoEgbEDeqqokV7UQFjLM6iGDKosDLREFbWisAIxoTNNpBKLpZC1EOhNdQriGPpU&#10;mbwYUCATv1zLBCr3RP48PXLFuHBos6NgIbgCbAXPZXUasQoy98q1YRlarYzQqYadrW0MlghvQwsa&#10;nG68vugutBFYTGjFCkj9l/nau4qrxtUS1gC0kdjedyQuv/8lPS3tgayzIN3ENhu0uQ+qbln95CQY&#10;pQrABNcxIxlmWiBXXpKC1jo1jsd4KmsMDLxHVtjR8eigNdBNjEN5ENo/TOnu7s74tqfnu46rF2GY&#10;OFj18ijw2OQLXBWEU1RUQCyjRdCwasfHo4zgltAGlNEuGPi+YXwiSrPiUJLFL3O8TKGJQ3FmJIoI&#10;vExlqRgbi6LR4bg2og9K6HfLqdgyAqyMwVoxVVtPAAzSMZETCseWtWgnoF0NbbjZfQNdrR3oojrW&#10;W214fs5iLOpNKMW7iqoSSKm/hVYpbaCKRVgVIYPDCW14JPbcm4Vrn55F850lQFvrG9DmsEE/6QGq&#10;arSC1cRqZqvgmRFJ1afC8sFz0iI4CK2DADum0QYoZSXkBF2Tw6B1KlV2UrwMtglC+4coXe2dR2Xu&#10;1I1qPxzLZkE3SmAllLISTI7ASJ9Lu1BM61DKYKmMqlpOVS0lsKWErUw8r1xjLc4MJ6BRCvQKetky&#10;qrJBPCyDN3mtzQ6DfWYswaQSExL58j15bHan0E5QqZzTY1EzPw2+3RvQVVmNm4RVBoF3C7SyzqzP&#10;j9eWrsOCn9+jmn8FqkAr9oBHZRMko3AHXvG0a6MDa3ytDgvDtpRhuHT8CzS3tqpN8qTj4kalD1XL&#10;x8GdP4g24SG48h/g6yGoXTMcVatGwjH3XjjzB9M6pPP/g/aHf6ddvOys/tBNGYjyialqJq5xeioM&#10;k4KB2O+9tLW1hbbX1t+Ufvhvb95A/dtvENB7qaZRVL9opZLXR1EVxSJQYZU6CpBs4q2T6XPp9yTy&#10;LxF/y6bdyKZdoLRMioBjegzshNA7m6qb3YdQyv1h8M+NpZ+VzEIYrUUYHFMkZUblmhSn/G1tPgOi&#10;wjVos7uotK240Sm71HSpGbr1Nieem76ASnuPAnJVXAwOzZyIgnvTsbhPb6W+AqvArMbT0kKsk5Vo&#10;CPOasBBC+xAuvXsSbe0yT6yD9qAFnU4n6l95GrUfvom6X55E4xcfoPHzd9H41SdoPn8KNR8dhe2R&#10;rfC++DC8z+5BzRvPoPLx3ah87RnUfXKcr5+H7+H18D++GdWPFwSh/X2WQ4cO/WVnT+dHN7u7cbOn&#10;B9/euolva6pQf3AzwRlAwBiU5CbDNiUZLgZJtkmEkcGHBBw2Hk3K70bASi9qpiIb6VnL6XuNapB3&#10;xJ2gTXK0MYRWxtUmKp8rXlkyB7JInYYeuILVTF9cOUsCsTh46BkrD2xGs8mq9kro5gMlGQRZWbHW&#10;YsNTU+b+89gDquu6QelYmxSFDWkxWBEjNiGQq1XbkEZJF24sNkRHY21EODYlDMa5tz5BK4Owdnpa&#10;+Z0dPG/1V6PJ7VVL6TfzKPO9mnyVaHJWot7sRHt9PTqq6hgY1qHZ5kJHTS06qmvQ4vSiqcKIdj5g&#10;nd5KdPn9QWh/n+XDQ6/eV1/X8Kvunm70UHm+JbzfE9yGY68RsjR6TfGuAYugZWAmUbIsCaSntxW/&#10;W0IvqyGAesJZRgUuVSrM4IpASjAn3leCNVsOIR3PnxOIeTRIp8MEvk+QK+id9RPZ5DJKl/UFTGx+&#10;rTx37t5MYLwK2k4Z4dUc2FhEtlA6nLcIi37xCzXd5u6QRJlesyE5NpDmuqOy0qmwibZgK6HdHBuj&#10;1kvYnHQvzh39GC1qJkRghUb53c1OH5pdHrR4/WiVLlv+2y2EU/6GZnldWcX3CaiPRwfv5f0NDr7v&#10;9qgJjs1WJxrNPNpdQWh/n+XpScseLTlz7Z9kW84uKtlNKtqt779Hy+WLKJ9wH4MkKicDrhICWiTz&#10;v1R2gJDR38q5lkeVa+WxJEtSP4SV74uaqrlhBFJWa3FQleWomxAPDa8ZaQP09LOl40JZo1CeHUfo&#10;Ywi5rD8gKyxGwFa4AQ0ERiY0ShDWRjXs7uqBX6PBI8PHYnlY6J05YDLbNkKpqgRcK1jFz0rWQCyB&#10;jPLaGh+DgjjeS3uw56HRKP76PFqb2gKpNBlgToX0nTwF78efwHfiXVR/+RkqP/0U1R+9hwbahZbz&#10;Z1D3/glUvf06Kj88gcZrpag/f0WtSdt49gwazrB+/Cmq+LO1H78XhPb3VbJ69frr9fH9al+cX4BO&#10;6dtv70ZnS4dazOJ2XQ08BUvZtBMyBmPl2fGysBqbflFYUdAYvmal0oriagmiRjolsuJQSnWWNJmZ&#10;gZd0NJSOkZ6ycNgYaQvwosZSddKpwGCsRKmz/I54qi6rwJ4RCsfDe1EvzXV9oxp7IM24bAhtu3QJ&#10;O+8fjvVqFBdBZJOvVv9WYwwiFLSitIElkiKV0sqGetviqbYEXKAtPfWNWs4+sMl0C5qMepRkDkbx&#10;6FSUj0nl35tMe0NblJMO68R+/FtTUD6aD1UGrcy4FOgmD4Y2V5ZTSmfth/Kx6dCOSeHnTmQrERwE&#10;/nsrKyPCdq6OiGNzORpOgxtdsrw74ZD00m0GZL7nnkbxMAZfBLOY6ldEGMsyxQ5Qfam6MrtWUl2S&#10;BlPQShqMwFVQOW2qEyGc0IfxGj3v5Gi4ZydSoXltHIOvKfEEgQEc/W8F/a/hTu5W/HBFdqRK3Luf&#10;ewwtVTXoJLQ90iNWL7vgdMN+8SJ2Dh6isgFrCe0a6ZrlUdaiXXdncExggEyYuiZ7NexJiMWepHhs&#10;JbR7HxiF4i/PoL2VdkNGd/HYUl4Ka+69ME+W9bxSYZuRiNqFqXBOlY6SGP59MbDNpO+eys8gFoYP&#10;oNxjl6X5JyXCSN9vYbXyc1mCm9/9fsqSv/mb6BURIbdXhkVg+U/jceqF42qZoNuy/BCPt+hrWy+e&#10;hzFrIH2mrEdAGNWXR7WkOmp5bpbAbFYSLGzqpbPBNCVKdXcaciN4n4xTCOG9obBIdmAmf45WwDo5&#10;Bg5Jcc1NISAxqmPCMSMKntkx/D30vjNi4OJ7jskp8L34JNorCW1Dk7Iu4jvFHpg+/xI70u5VTb9k&#10;BWSs7EaCGZgLFgB3vWQMxM9GR2FrbBT2E9gDyfHYQiU++EA2yr++qHYo75E9ehua0XLlMj32IJin&#10;pMNCcB2zCK4AOZkPzyzprqXNmR7P9/l5p6TCOj0N1hlpsBFi22QBOZEPLW0U7VRpZrBz4fdSVob2&#10;2U3P9xu1KktoLF5buRONomgMxGRE1a0bN/FtezNsq+fQtyax2aZ6ziZMrBZ+gaapMbAy0vfNT4OT&#10;CmSaGA3nnATYZycQ1DDYZ0TDOi0C5lzJIvSGfabMXmWANoVwylGdR/PeSFUtuVEwMTiTxL7KKAwJ&#10;Q/XbR9FWzYhdAjF62nZJffX0QHv8PRQm9MVGelQZJytwboiVMbM8xojShqprorRbRGkJ7na1i2Mc&#10;Cgjtw0PHQ3v2Cjr5OWUKj9iPutNfo3RUX+hkef1JydBMTKKXT1BrzxqpnpLiE18vueky1pLRbFVk&#10;lgUDSPH1ZWx5DARcO4FWKrjU5+++TO/V629Wh4cZ1RpX/FLXRifg6dyl8Jpc6JIB0fR5srz7r//2&#10;V3DuKWSz3VcNHDFPkT0TYgggv6zcSH5Z0h8v3bKRVBr6vWx613G9aQFCVN5VplhbJoTR44XDQRU1&#10;TIgmkJHKBtjZvLqmMyAjsHJNRobJhiISuOnon00jk9H44UcBS9DUqgKx9vpWfHv7NjRHXse2mDSs&#10;i5VZCQFoZbNn2YpU9mQQaNXSSOEh2MLXhbJGbVx0ANrwcDwzYSYsRRoGdm0qCOugp6358EOUDCeo&#10;OckoJaylExJRToDLpNePUJYSWIFZMh3ivwVW6eK1SWsxVQLLaD7Qifz/ieJDGBww8zsvi/r8zaQV&#10;oSH/uDYmOrBsUHQM9jyYA+3FInTd6FEzVGWJ91u//hVaz56FJncISsTDjqUtyE6gkoi3pQWgRbDz&#10;ixMfKz1lZoLops9zsMmUdQJkfVc/v1ArwTURVPG2hvHR9IwMvkb1RsnInzJQ662Wz5RRXuKNDWxm&#10;ZeXtq4MiUPnFSQZfrehpbleL0bUTXpkrduXRZ7AxMl4toiyzEcQWyKqJEnBtofpKmkt87moGY1sI&#10;9nZCuzMxHruTElAQFo4jc1fyAbWjR9Y8ELWV0WPnzqFsTBrKJqagLDdVHYv5WcvGx7FloZWZQpjp&#10;1WVshFUsAavknyUDYiOsOrYSGv6/6HP5MOYFu3F/p2VJSMgvVkb0rhY1Cox+Cozs35z+EM6+9RHa&#10;Zb4Uq+pskN3CfQ7olkxh4BVLT5tElZHxBjK4RUZ0CcSBJlM7ThaQC3Q8BJZBoocloFZ+qRrCKr1r&#10;Gt6rk5wv76vge5Lz1dMjm8UTT2BgNiGB98Wph+Pq/XGou3QRrXVNCthOqmILbcLNzk6c230Q6yKi&#10;2UoEZiOoAd6s61kFYFlNUTIHck2Wu9/Kuo32YFdKEgoionBkzhp4jQ61npcaz8Df7X/3XZQMG8i/&#10;awDBlFVuUtVqN4YJKQwq6V+psrJoh0wZl/yy+Hg3Wx/7dHpcGUQzKQXuqf14PRmm4ICZ321Z1ucX&#10;C0SB1HKYYYQ2IgDt+sS++OzpV9FK5RFPKxP+bvbcQJeH0C6ezmY/AcUESqqGzacEHWopI0l7SUpM&#10;3suMogoHUlrSzAvQklEokRQZXxcR/Ov8mSJWDeGV4O7qqHBcGx3Ge+PUEvEyJFKCmZJRg9FUXo5m&#10;Xy3aGIDJckjSyXCruwtfr9uM9WGSm5XVY6iqd6CVAEygFS8r0EraSwKyrWxNZAn7nUmJ2Bweh1fn&#10;bUal2U0b1IkWBmES5Pm/+By+h/ej5pn98D25A54DW+DZtwmubcvgLlgO77bFqNyWD/e2hXDuWgXf&#10;ziXwb58Lz+6lcB9cC8+udajcsRyunWtgLVgUhPZ3VfJ79frJipCQSwFoZXp1AFj50ldFxuGtbY+g&#10;Tib7KbXtVkvG32pqgHHdMhQNC6O3i0MJ/eY1UUJZf4uAXZdxCYT1Oq9dGc1zXr9GKK+MiWANR4nc&#10;QytxZXQEAY347YivK6P5Xma4GqcqY3FlfVoz1dY5TdQ5lg/Eg2jQ6NBc00CLwL+pQdb0akFXZRWO&#10;z5yHNWzmVfaAkMrfH1ifVhZXpsdVHQr8TPS0EpipJezjZO+xeEKbgKNrD6LKU6324JXPKEvlNzjc&#10;qDfb0WCyos5oUbXe4kCztxItLj9qK4yos5hQa7agymRB5bViVJaUoUqjR63OhKpyHaoNJlTrDGiy&#10;WoPQ/q7KqpCQEctCev+drHElq66IEqnhegzIVkXE4fDCTfC7KtFDhZXsgSTee7q6VC/Qpf4/pa8V&#10;WKNweQwhzQz42KtUSYFQerMETKnXxkQS6FBeC6XiRgdyuqzSfWueImrM+6nCJhn4TUglXVZBPyi9&#10;ag4GYzKeVzN3EmFxqi32JZcq4wFaGek322x4IWcyW4nAgsrrogMeVuBV63XxmsC7KU7mgtHnSrDG&#10;zyrQbkuIw8aoJBzffghV/mp0dHao3RsF2nqrG3UCpt6ARrMZDYS2QW9BE4+NBLOhqBxNFhvqTTbU&#10;0A9Xl2lRqyfEVgfq7GpNWtQR2jot7zUZgtD+jspfro0KuSDAysorYg+WhfRR0K5jZL0mIhZPjJsL&#10;87WKwJ4E4vfa+IXyvKP4Mq4PEGUUUGU4YsDTVlBFNQRZjlLFLkhvmCw6J4PCLYyoJRUWGLIY8LPS&#10;CSE2Qo3THSvL3YdAT88rA2us9LqyiqJ+TBI8jx5AB1VV9rHt7uoMjMRq60CrUYvnssbTj1NZJXPA&#10;pl8prZwTUtnpRjIHorYB5Q0cBdot8TFYGx6L4zseQ01ljeoJk27cG7QH9ecvoOa946g58Q6q3jvG&#10;+g5qjh9F9fE34XvpGVQ/+ySqeO5/9x34PjwB7zEeP3oPlSc/Qc0XH6uf8b/zJqpPvA3v0VeD0P4u&#10;yurIe7LXRob9L9lvS8D9bb0TiK1lgLLrvgxcev+UWv7yhiTeGfT0SDbBZIDmgXSYx8kIrSQVeEnX&#10;q6ijkeeyJq1SWxnETRhlr61iNv8aWgFZi1bmlpUSVKmy7JHcr+G5jkdZnEOWuLcTWFtOHKtszzQI&#10;DR98EOhYaJIdFgktrYEEZFXnzuPxIaOxIpR/N2Fcd0dZ18UH9slVWzERYgF3fYLsfBP9W3sgm+Wt&#10;D4/BBweeQUNtg0rryXjarto6+A7uQ/mofgw2B/IBG8AHM52fMZl/axL/ziSqfxItTDIqJvZD2cR7&#10;6eP7o3ziYOimPsDW4gEGoA/w/2IALDkDYMoKLkD3ny7zevX6b+uiws6u5xeptpynlxU/u5JBWABa&#10;SQ+FY3P/h/DFa+9RaWXTuRtqZJX0GnV5vWzOs6AZRbW8M7ZArIGorKhqGRVWAFZVASnKGQWTZAcI&#10;p9wjA2ykKmAJslrDi9VCmyC7xPhoFewyPJH32CYQ2o8/Roe3imrb+NvxATe6u+H47EvsHfiAWnt2&#10;NVX17ubNst+C2hxEqvLqor6B/cVkV8ctCbG0B7HYEB6PD/Y8rTpS1K6NLe3oqK6GbeM6VAyXDgNZ&#10;5JkP5tgEPoCB4ZduWTRPZiTk8jPkxBNoCULlQQyMtZDMiiaLnjw7Ue0xZp8S7Fz4T5f1oaH9N0aG&#10;dW0gpALt6sgQqqzMnQqkjESpVvO8IGUwPn/qjcDCbHd6xm7S20qaqfrQEyh5iEEUAywZrihwlvBc&#10;1FNytrJmQRn9bRkVVxTWNkEmQQbgldeyrL2WsMo09NKMMLUwx919xRw5YfBPD4c9R2bvRsExfRha&#10;L1xCp49KW9uktrtvp6+VB0l//AS2pfbH8jBCK4AqaEVZAyO6AtAGqgScEohtluwBg7BttAfrQmLw&#10;0cHnUE9oZU8xBW1lJWwL5xM6GRop2zClEd4kGMYnUPmT4J2WDDthNOWk8LpMJyK0Uum9JRgt489V&#10;8F77lGSYJtCbZ0UEof3PlvWR4a+w3tmKk182gZXdDOVLlXUAxN+u43FjRBpeXyLduQ0MxnoUuDdu&#10;3sB3tAgtL78Gw8jAFBPzhBhYJb/Ko8y2lZUCywllBaGUiY9lo/rQq4ahYkxvqm2YGjgjayCYqaiO&#10;XHrXiYR6fCjBDlOg+qbKMqExcE2KpDWIhXN+JjqMBlqDJnSJl5UhhITrJlX/dMFuKmciZD0DtZYB&#10;VVTtakNoN6mu3AiVGVE7OBJcsQQC7db4WBTExPG8L8698QHaZMZCBwMx6bRwueBYOg+a0eK5U6mm&#10;KdDQChXLlqGsuvFJVFYZUpkI3QRahOwU2iGxRFRbNQoung8rWw5aG+dUAj4p2LnwnyrL+/QZtD46&#10;7G/XKWtAOxAegFaaUFFbBSy/3I3R0VjfOwlP5S5BjacSt27eDHQydHbjdk83Wj54H9qR8VSfWCom&#10;I35lBSLo92gNWMUClItNoK/V8LrMEZNB46rbNitMwWyk8or6GjIJLGG2ZocS+kg2vbLSDP0sgbXx&#10;QXAumIA2ownttfXophp2S0BIuLrranFs8mysDYvCqjsqq0Z6KR8bhs1xAV8rXl16yCQrInnazbJr&#10;eUIcYZet9/vj3NufoU28rAAro8dcTmimTuaDRqWdkAIdVbacFqBclv0cJznpBJRkSIdIAgyEVq6X&#10;0xppx0mnSBLKCK4swW8WZc5NYAAatAf/mfIXayLCjq6PpN9j8y+eVkbu85qCVcEr11ilN2ntLyLw&#10;2JCpqDS7cPPmLUbVnbjZ0kFoWtFTUcQvaSBKR1E1+eXIIsKSk5UvTDb8KBkThaujonBttARcMqMh&#10;hufhKiVWliErzdD/EmrZGE87JhzeSVFqzS/Ze8zA+60TEuCiX5RlmPwbFqHH61db6d/igyNB4U0C&#10;1kNoX5yeh9WxcWofBVmnS+WapdWgum68M2jm7tDEQMeJjEeIUqmwdeHyfzAQJR9fCGx819KqbEen&#10;3ckALBulw+Nx7aEYXL9fPHsqrg5LxKX+vVEyREa49UcJa9E4Xh+diKJRDEZHRKBoeCiKxzD4lGn3&#10;tEZaUd8RwbEH/+GyNiysL2FtEmg38MsTaFdTaWXTYxVh37UHokxUpHX3ROKR+ybAr7Ph1q1b+JYW&#10;QYYq3uZ5t9PCiPl+9eWI+pTweI3qI/laAVUmPhaPkQ0/onGNABexit/VS3ZBqbB4Wsk2xDEIi4E7&#10;N1QtyizbM+l5zcD7rOPjYB0TCc/uzehoZ5Ak1oBNuAyakc6OruoaPDU2BysiIgLTwkVV+TnU5Eax&#10;B3Gy7Sitgnw2BTM/G6vkcAXaDeFiFwaj6OPz6OwOjB3u6bmJzpo61HxxEnWnvkD92TNoLbqCpuIr&#10;aLh0Ho1ffIrW86fRevk8ak5/jcqTn6Hmo+No+PwDVB15Gva9m2DfuRq23ath37IElrXzYC9YFYT2&#10;P1roY/dtiI78zQYCKVXgXBXW57cKK/ZALINU1ZPUOxIPDw5A+53sknj7Fr6jTbhJT9vTUIeS6Rm4&#10;MiwU1zJjWeNwNTMeV0ZGqsBMJ76OAMtU8hKCq7brJIiyxJIMFpesgWwgIvuJyQ6OYhHMAixtRgmh&#10;ly1HTbzXMDQK3r170SrdtjWNKvnfUdeslppvLq/Ak+mDsTKkz2+hlanigSniDCQTaAdi7qrv3cyC&#10;gCudDNGENoI2gQ/el5fRJV3UVG/pwm2rroPvqgYNMsfL7kNjVR3q7C402FxoNPvQ4KlGrdGOqjI9&#10;aioMaHA61byxepsN9eXlqNfqUEcP3mgyo/ZaEWpLSoPQ/kfK0l69froxKrJG+uJFWdfLFynQhgu0&#10;oUpxAxZBrgWUdk3vCBy4dwKqDQ786lff4zsq7K+/+y6wL21jE7TzJxHaMMIaiytsEq+MIbyjJfUj&#10;e4RF49LwCL6OVJ0MRbQD10aGq43winmUTIMsZif75JaNCoM+g5VeuIyKLPPQJN8rey0Yh8Wi8bUj&#10;6KolsDUNqpOju66JNqUVbWd/iecT07CWirlagJSgi1XGIAicKriUh5GfdSVhlqpWlSHcMhpsXUg4&#10;tqc9BMPlEnTxYRQV7xIl9/tRd5HKWq5FrXTLluvRbLKj2eJErdaCWpMVDRYH6g02vjahxmBFjdWO&#10;OtZqgxlVBguPvM/u4Hs8luuD0P5HyoL/8tePipcTWyBKKuDeVdq7flaCM4m01XQV2Rg5JBIHH8hF&#10;LT3tr3/1K1oDqmxXtxrDeqO+AeXTs3B1RKTqxr2iajSuErirck6veonvXRsdgev0stcJpgRmsp+C&#10;TmDlNfGyOvpbWRlcrf7NIMw2PlLtr2tVHQv0tZMfQPsXDJSofh3VjWrgTndDK24SLtc7R7E7Ilbl&#10;X9fx75XJjJL2CtgDfiaeyx4L8lpm566Lj1bXpG6k0q7tE45992bCXqpHJ61PRzuhpU2oP3sepgXz&#10;4Nq1BY79O2DbugmundvgObgPjof3wX5gJ5ys9t174XnyYbhfeAyOxw/A+theHmUdhEfhPvQwPLzm&#10;eHgPTLuC6x78u8uO9PtjV/zinmaZeiK2YC0DEklpCbSrqaoCsUoLiQKLEvML3ZScgDWhDMSGTUa9&#10;3Y9f//pXqmdMBoR/++23+FVrC0qn0B4MDSWk0SgSi8Bm/fIIybuKWlJh+bqYgZoAKnvkmrOjCKyA&#10;yuCNqqoWWKZFMGaGqV1xZKl7WbNWoBZPq5YWHfsgGs+cRmNDg5q1IAt0yPBB2YHG/NZRbAyPDORo&#10;Ce5KfqbA9PGAqiqrQLUV67CSQK+T2beSReBnlOnjG/pE4Ynh01FpdaOTlkcmcXb33ILv5ZdxKeln&#10;/PdTaVVSUDQykQFnElsDmayYzvNkVl4bmYryTL4el44i3lc8Rl73o/VJpx3qC3POQJ6n0B4F54j9&#10;u8u2vvcuXRsS+j83S9QsUCpoA0qrKs9lVL/q6pSuTfF7okT3ROGZsfPQVFmH77//Xu2xJfU2/W1P&#10;aSn0mfer2abl9LNSdVnxMGTFBLpiWdVOjeJvCbF2TCi/aFYqr2QNSqRrd0Qf1ZkgVSvDEam6WtoG&#10;GSBjzEqAbgR97ZRcNF26hs46GWvQrrYB7SC0393shvG949gcE3tnjYMAsL/dyYagygLLaj8xXlsu&#10;r1nFRsjsBtkkZH1oFJ6ekI866bSQwK61E9/++teoee5JlAxmyzBOUlmBzaX1DDaNrBUZCTCPT4Jt&#10;Yio9exJKx0i2RFJ/iTwm8jPHsOWgreHPaOjxpbfPGhxP++8rpaWl/+XhMeP0myIjsFmUll/gb6Hl&#10;F6r8LOtKUasIqq/YB6qxTMde2zsWz45fiFb6yV//7d/ilnTlMhCSDELD8fehGZ4I2d5eNmAu4xck&#10;PlbWrRWVleBKMgeitiX0reJhBVappeJrxS7QHshmeLIPg4xP0NILG8aKlyUEBEY/PBqOxUvQdE2j&#10;5oNJoNQhU2KaW/HtjW6UvPgKA60YtVaX7LMgaiqwCqAqKLujsuoaP6tcF7glEJMVZgoi0/DW4u1o&#10;a20PDABncHfr5g1UP3IA5Q/y75bOBOma5UNUwb9NS+ujU+fxBDhRnUtXtGl8HEGOV4N7ZA802VPN&#10;Ki0FP79OvPn4YMrr31WMZ8/nHxya+U/bE+JRmJCAzWxCpftWxpdKsPUvoZUAbFUYXxPo9XExWEml&#10;fSIrH8019fjb/+/XqoNB8pmdTc2oPvoWrg+Pp3eNxhUGX9cz4nF5eCQuMDC7zEDr6sgoBl6sIyLo&#10;e1klKBsRxkArkl9mYHCMbJ9fPDKMQIertNi1UYHUWBEDuuujY1E6JBLmJYvRrDeigWrYJrNka+vR&#10;RH/b7vfh7OZtfAAJqwRhfMhWEUa1AB0BVSvN0B6o5ezvVhWMyR5j4Qrawth78fGmp9ApU+Wp4JKR&#10;uHXrBjwH9uD6fWHQjEuFKSedapusVNOeKwqbRIildRG/HQ/fDNoGPmhaaR3GxcE9JY7eXFobmV7E&#10;B298AkpGBJX231w6f9P5088fed63I3UAtvCL2sImcZP0CvGLlXTQ5gRG0Dy/C23A27Ly3nWyxlVM&#10;P3y0/Rk1BFAia1lwuLWmCfUWG2xPPIbLQwgr/azAeUlSX6wlDMBKqKKlI0NRPrKPglNAvT48DFeH&#10;Ek4ei4YzMGO9TMCv0ANfHRmBK4T68kgGdeKL+TsvjIjC+QE/h7FgM+oZrcuDIuNcZen6Jn8tms5/&#10;g8+mTcKqCHpZfq5VtDWr+BDKpneraYME0mURfZQ1kGtyFIBFgSVPK/8PG6NS8PbqveiQB5HQytDL&#10;777/Dt6nHsOVQT/DZTb1F/k3X6FNkc6DaxJ0Do2kx41jayLpvQh+7j64xIf1yih5gBmE8u++Opz3&#10;8v4rvH55GF8Hof23l862znlvLin4H4WJqdjGIGQjm8eN/AIF1PX8AiWToKAlsOJtBVoBWNmDiCjs&#10;vy8Lxe+fVr1hEoR1CbSV9Wi1O+DavBHa4QEfq8mIpQ0QBaUFoC2QcQb6MSEwqZ0dw+ldaQX4vqSz&#10;JAd7dZj42UDqS35OrIN6T9RWrMMYSZnF4dLgSDifehJNNqdaQENmFcjYAFn0uPrzT/DGyJFYwYdr&#10;BRVWrEFg26WAtxXvKnuK3fW1AcXlA8n7ZGjipqho7Ep9EF89/pqaB9fOwE4swk22JpWPHcT1Ab35&#10;YMXwAYtBMSEsHhqLoof4ehj/3hG0QCNj+dCy9SCUl4fwoR3K+pA8nDGElXUoWyBevzIsBtcygt24&#10;/+biLjGe2zFwJC1BJLYnxCpPu5Ffqsoe8KhysYR0FaGV+VTSnSvQql1fIuLwTPYcuEv1uHX7llpf&#10;QBLvrQ2N6PZ6YV2xBOUPsYmnNSin4mgYdF0fEYLzQ+7BdapPydBfoHgYv/ihIUqBSwlukajxcKox&#10;jybCKaO6ykfJ696wMIAzEngJ3vQMZMzjknD1Pjaxz76IRrtbbd7cIV2s4qlv3YTv69N4ZlgGgQ14&#10;WcnFCqyr5LV4WNbAyt+BvcTE38p9MttYgswtMYl4uH8Git74FJ3dXSrd1S2DZlpb4X/+WVjmzoBl&#10;/gx41y+Bbc0CmJfNh235PNhWTIdu3hRUzM7lPeNgzBsDXV4ONHNyUT5rAoxLpkKzfAY0i2fCMJ/3&#10;rsyDadeaILT/ltLR1DHwo12P/3pdCAGkV91ESDfLFGt+mev5RapxB6JIdwfMyDmvy1Fg3hSTCv68&#10;mkAofk9tVV/bhBZvJeouXMaVjAcJYwTVkQFKpgy/iw4EWKqzgBCPDieMIajguZ7ntrFU3gzCyqM1&#10;6xewsVoy+sCeGQqrDKgZGQIDf94kAQ8fBAG36EF6xLePodnhVbuOSzerqKEMRi955zgK+w/Gciqt&#10;NP+isGoxZSpqYMfGALCq8lxWTFRr08oDyVoQFYeHB46F5vhXtAedagXwLj4UsiZvs9WGxjItms02&#10;tQJia2UlWxc3Wsx2tLqdPNrQUKJBq6YEzSXX1JSfplINGktL0Wo2oslgQJ28rqhAo7YCtdpg58L/&#10;s6AU/6X4/ZP6g0OzIVmDTQIhv8iN4uf4xUkG4e5gmcAorwCsModKFFi+1MJ+D6H006/UUERRIbUF&#10;kr8GLW4faj/5BFfSCCw9WxH97HUq7XUq6dXhIWz2w9mkin+l2vK1bCVqGE1QM3oT2j4ElZZhzC8I&#10;5s/Z7N4D7SiBlYpLDyxKq2OEXkZvqyW05SMHoPabc2h0etEk++ESWgmWOtvacPbl17EhbZCCVq32&#10;zb9fmn+pga1GA8p7F9zlrLIuwnrpYLljDx4fOQnG01eVp5XRXXe7cZvdfjRZXWj0VKGJQWgLVb7Z&#10;W4Mmp19lLjrp65vNsoNjpXqIm2sb+Td61NKebR4/HzIP6mQ+GW1Ng9WOBos9CO3/qxxdtSfr4LDc&#10;f1wXFoEt8bLjNn2cgjEw6Fs6FpSXJbAKWl4TgAvio1X+ckNYJJ6ftgh+/qe3E1hplmWNAbVvl6cS&#10;NW++AU3/UIJHrzc8ikFXJHT0plqqahmbfq3swE1fW8pAq4j2oGhob5QS4mJah9Jh91CBBegwFZxd&#10;4z0SlBVJZmFUFKHng8DAp2wklTvjIbRodGiprFGjr+TBkS2Turo6ceqFV7EmqR897R1IeVT7hInS&#10;sqpsgVQFbABgqWrcQRw/Z3QMnp84H+5yM7p62JKI2vLf6KD9qTx9Dr4vv4L/s1Pwfcbjl6dR/fUZ&#10;VJ46Dd+pM6j+5QXUf3UWle99DP/xD+A58T78756A/+3j8L91At7X34T7pRfhfeFFeF47Atfzzweh&#10;/deKrOS9JW3YsbWh0VRZaQYJLL+sTazKFrBKACY5WgUsq8rX8riWqryRP7P+nnB8UHCACtMUCIA6&#10;utX2m7J5cpPFDvfOQujuDaESRjPoiqOfjUYFYdMyuLLQHhhHi2fl+4SxbHiEgreUVkHsQhlBLeN9&#10;Zby/VIIxvi6hUl8eQnVmkHON6n1NIvAHCXxOBhXNrqaNi0W5JQEh1ba9pRkfPPYklsYkKCjvKu1d&#10;eyDX7tqCu+qrYBZrRJWVQeAbI2LwXM4CuDRWtHfISontbFVuostkgnXxImgmj0VJ9khoc0bBMDFD&#10;Vd1E+tdJmTBOyoJtejaD0AdhGDcMxpwRMEwYAW32cGiyhkA77gHos+U9OcomK/2D0P5r5anM3Ph1&#10;IdE9su7qFkbQ4mc3Uom2UmHW8VzqZp4LqCtD+9yxB6wMxmSx4fXh4Vh1TySuvP8ZWhiUyFysnq4e&#10;gtLGZrAeHTYHrEsXoPSBexhY0RaIUkodEoqiIX1QMTIM5VTVMtYiQlo8lIEWz0sZbJUNlyPfoxqX&#10;C6ysGqpyBYMxZSskr0twr4tXfiBCBT/NPh8aqbQClRqO2EZFbG7C27v2Y0F4jAJUAq+Akt61Cf8M&#10;67/MHqjMAYGVQeAC7YtTl8JvdKp5b91sUW7dvo22b85DP25UoJt2RDz/tiSUD4tnSxHLvzuGf28C&#10;NMPj+GAm8L1YVIyO58ObwAcyjp8hni0E7x0ey8p7R8agnK1GcDzt/6Ns/GnYCwX0pDvZ1G+PFaUN&#10;xzbCK6muNWFUWX7J0iO2MrS3AlYtHaSqDNeLIugxeDJzMhrpIRvrGtBcJ2rLpvnO7Nf6M+dQNvYB&#10;VNCvlhHUaw/Rn47oAyt9qZbwXbn/ZwQ2hIEXv6zhvQlnCIziV+V9gqkfxaAsIxJOGel/R53lmidX&#10;ukml2zQJ1onpcI9PRc2hvbhJhb/VfQM3bt1Uf4usliib0x3ZVIj5YVFUT0l3/fOu4wHlFasQyBos&#10;i5QagHZpxD1qJsMWQlsQHYdXZq9Glc2nptl0tFNpb91C/Refo3TcgyjJSKA9SaZViaf6MyjksZyg&#10;lo6Qwd5x0mFA7x7Lh0xys7G4MlTyszHqtaS9inmtTO7lPVcfCkL7fy3bQ6IGrPzpz/9+O9VkezQB&#10;JIxb+aXK8pYCawEDLfG2q6iwAq34WHkt/lbGJEhabFtcKl5dskHlLmWlbdWxwCobaHRReRvePQrL&#10;hEGM+qPgGRcLx1gGT/SjUvWEVvKyAqdGVJSKKkDqpbNBRvTzWjnfK5O0FxVY/K4orARekhaTbIRY&#10;hJJRcXwYEuB68gl08MFpZyAk9kB1tbKK8j7Hv3F+H9n/9k7QpY78LPwMa/nA/nbzO4FWesZYN/L/&#10;pEC6b+nbN0ZE46UZK+FnQCVpLvHLkou2b9/N1mCAGldQTAUtIqDFo6ieoxNpY+IVsAKvZkyiAlPg&#10;1WXEwZoVR08egLiU91Tw/nLerxnJ+0cE87T/t/IXa//6F68VMELekxCjoN1MRRVotxJIBS+/XAFU&#10;FHZVaIjyumId5FwWG96VlIidyYPw0YFn0E1/Jzu8SC+U1Fb62+bqGngOHVRfiI4gmqiYutFs0h8M&#10;wfWHWGkBLtEiXB0SQnWRa5KDZbDFc8koXCakl3h+lcBK/raY713ivZdZLw0J589LUj6KNRKX70+E&#10;+/CLfFDa2HzTz96+pR6cTipiAyP2p2cuxUJ6b2UL7tgDtWQ9LYBUBS3VVayCDJSRezazFSmIjeEx&#10;Chvo+Y+t3ommukZ0yA6QqjbBuWQZDKMHwpiVCs3oZOjHysitZJQTUm1GIgxjU3gtmaAmQ5MRz2ts&#10;IbLi+f8RSUBl8HpAja8PiaQ1otcntCVBe/B/Lot69QrbEBrq3cIvbJMoKOtm1i38MiUIU4DeUdXA&#10;nDAZisjXch+bTLEUm0PC8Mzk2aiS9I0oHJtmGYoo23rKoJlmoxll40fj2v1UTnq1qw/2JpySDQil&#10;OtGTinryWDyUVY536vWhorAMvFRQFkpvGAIDva9Z8rnDo/jz0bQR4hfjlBeUCZPmEf1R88pLarxB&#10;m4zwutOFK8uO1rg8eCRnOub97J6AwvIziX9dSr8ux5XRAXsgHQx3bUJg3IG0KFRbgrsxKhWnXzyK&#10;VvrZVv5eWTa0jQ+led16lE8YyUBsGEpzhqJs4lCUjLufVmEQKsYOgnZ0Xzb79LNjklUtG57MVkOU&#10;N5UAp/GYglK1R0N/VIyXfRjuYzA3OAjt/6ms/e+9CzZEhP+TQFrAL2orv8xtd+pmXlPZA1YBVqks&#10;r0sqbC3v3cQvWXzvur8Jx1dPv6SGHzbXU4Ekbyk2oblN7fhd9867KH8giV42ipARNDblYgUqRhBa&#10;KqcEWPoMuR6OkiECdqTKEpQQ4jI2/XJdLzaCHreCFqGCrwXm8uGRfC2/S5SJzS2hLbs/FVWvvoHm&#10;mka0yPKesjBcE30n/za/1YGHJ8zEgp/LNJuALZAN7sTTrqQFEp8rwAagDdgEUVwZUyEpva2xtEGJ&#10;D6D009PovHmDrQgfCvp2WYykmp699uuTqP3yc1R+8hGqPv8EdayVbx9F5VtvovrVF1H3wiHUP/8o&#10;qp46AP/jB+B+ZC8qn30MvmcehZdH7/OPo+rw0/C9/jKqj78la58Fof3fy7Kf/zx0Y1jYrQI29QKt&#10;gLqDNmEbFVRUt4DXCvgFrqESqY4EHmVFbIF1Lb/QrbLQcGQEdvUdAk+FQS0uLNseqX5+Sbqzdrh9&#10;sC1ZiooHo6iWVE1WgU3DJr6CTb9+ZAThpZJKVZAGFLfoIQI8VBRV4A1DGS1DGRW5jD9XLspLayAA&#10;G2g3NEqJed9DYSgako7KEycIbGNgCyYqoiyoLNB6TVbsy8rF4pAQ1TV7N80laro6LkptLxpIf9EW&#10;8P9B2QOeb6DKyv5hBVFR2DNwDMxXK9Ap4xkIrFgg6fVr81SiraYWDZVVaHS40SKtjsuNRpfsH+ZE&#10;Q4Ue7Q47Wp0OtFosaNbpUVdSiiaDCU1siRqNJjRWaNBUrkGrVocW1oZybRDa/72sC+2z+7fKSnC3&#10;8UsSdd1IVZW8rAyUWccvVlRVoN3A87uvN/G9HVTZzfeE4a1Nu9BU33AnBXTnS2TzLCvMNJ67DH3W&#10;cJQPEcWk0rLe9bKlBFFDEMsJoChsuSgum38dFVVBTRArCGTF8HDoeNQQaCM9oD0jFlYGas7McLgy&#10;w/g6mj8XBQv/Dfe0LLReuYjORvk7OnH75m10NHcwWLoJW1ERNt77IPJ+8jdYGibb5Edg+73p2JAe&#10;q2BdLNdEcXldgJXMgUAr2+QXiK+NjMbBhybDpXOqlc5lzIEaq1tVi+ZiDdpMFrTKxnb+KrQYbGgw&#10;mNHK99or6wipkQ+wH920S+281mJxokXP961utDl9aHN50Wm3oYtg91gcaLxagtozF4LQ/suy6mc/&#10;Cy+ICLNup7oIrFul8kvazCrASnpLDTmUc74noG6kwkpuVlRWPHAhm9OC6EToz11Fi9iClja1GJss&#10;8tYiM2AZvde88goMI/pCK55zRAx0rFoqrIH2QEdItfSp2mF9CKhco3LyXGyAZBU0VNwKQq2nouoJ&#10;rGaI3C/ngWrivboHfgbD0D4wEGwjf8a6cAJarp9Bl8eAdtMF3HRfRbvmK3TrvoTpxGM4Mj8LB0f1&#10;xea+Mdg9agB2DR+AnYMSsWtIGvZl9ifAiVgVF42V8ZIWkyCND7DkrmkNNkfF4VBWPlxWD9oEVuma&#10;pf1p++YSvKvXomb3DlQ/8Th8jzwM387dqNy3C/WHn0PjSy+h5tFDaHjqOTS8/AqqXnkVVc8/h6on&#10;n0Dtq6+j5q23UfP666h76XnUPfM0f24/3OtWwb48PwjtvyyF0RGzdsdF/8NOsQN3oBVgCyTFw/MC&#10;6WAgmEph5b1YGeFFj0slEh8rKru2dx88mplL1aEtqKMtkIXm7kArrxuvlcA8Lx9lD0ayuQ9DMZt8&#10;Pb1oBZW1/P6/Qfm9fw3DA/+d1uFvcG3gTwhdHzhkPMGQ3lTh3tARWHdGFKzDe0P7EOEc0gc2gu3J&#10;CIFpyE/gyAyBNW8gXBvGwbExG47CHPiemofGj7ai9eu9aPt8A1o/XYq2j1eg7ZMlsL8+GyUvzcGV&#10;Z2fim0OT8PUj0/HR9kk48/BkfPPoVJx5fDKemf0Q1iZGYFHIPUqN746pUPPkwqJweO56+D1VqPHV&#10;oclXg1aeVz7+DMwPpEA7NB7lD8VDO0QCwmQ+SMn8DPEwDk/i61QYh6bwGuuwJJhGpsM4si8f1hTa&#10;oxTYMtJhGZUC/ZBY2EbHwTQikZ85OJ72t2V9r17/tTA2Sie2QNR1G0EVmyC9YHdHcqkBMoRUjlJl&#10;8qIo72aqayGB3c7jxrAUnD78Om7IKjLdPWqROfGxoj7tvkpUFe6CmR7TMDRSNd+GkZGwjYqCfVQf&#10;uDLuQe2kSDTmxaJygoD4C1TzWJsbBduY3vziesOZEYrK8WFqJUTHzFT4lw5A5UrWdQPhLRyN6hdm&#10;wUcIPS/Ph5tVjr5X81F/guB+ko+2k/no+HIBWj9nPbkQ9qN50LwyGwbCaz8+C84Ts1nzYH1nFl/P&#10;ge3dPFzl7zvGh2D38HRsTI3Dxvho7EhJVAPht0Sm4PqHX6G1ox1NsieZTOVxOOBcu5wwxsCUEaeC&#10;QWMm7ctYAS8KplGxfFDj+KDGEN5oPpgxfC1T3GMIbyxh5mv+rJHVSlhtoxPgGhcH80i2SMOCKa/f&#10;lsK46CW742OwS3q/JAPAKtCqHp+4GOVXV4cJtDILQToWIhSwosCFcZGEltf7hOCJcbNhLWJQUisd&#10;CO24ffuWGqIna3e1GgwELRsWKqxzbCycWfxS2Ox7siJQmRWKqqwQVPNYmxNOWMPQMCkMNTlh8IyP&#10;Vgtw2KdScRYMgqdwLLyPToHnuVnwvjwHvlfmwnN4DrxH8uF5jfX1PHhfnwvvG3PhfpVHvm76bAHa&#10;z6xF1+llaCW0zZ8vQv2H+XC8NRVWVuc70+A5NgNegus5PpOvp8P97mwY35qBt1dl4EDWIBQ+mIIN&#10;yTFqDO1myRrQ0+5MeRDmMiNaJcgU797aiaZLV2GePJ7AJcCcQaUdKlmMSKpmFByj+bDxmmF4HAEl&#10;jFmJ9N/xtD2RfB3NViVevW8ixFIto+IINT/3mBgqLxU7CG2g7AkN/fnW6AiLQLpdFJOeVnUi0ArI&#10;RsWygor4WVkCSQZ9S3rrruJui40MVPGyUUm4cOwEGhsb1XoC3dJN2tqmrIEsjNF65pewjetH5QiF&#10;lYGSZQwDpZHhsI/pA/PQ3jCy+bcP7wPLiHvUOlzGWWlwbRoGx+4cuJ+aBdeLc+B6JR/eo4vge40q&#10;+moeHEdmwv3mTPiPzoWP1f0alfatfPhep9q+NhvuV2ag+p25aPp8KTrObkHTJ4T1xFTUvj8LVSdm&#10;wHecsJ6YAtdxQnpsJlxvB+D1f0C1PTYPpx+djq2DU7CMtmBFuCxhSmsUK+t3UWWjorFnYCY8DJga&#10;G5vQUFOPtuZ21B5/F/bR98KXJc17IoEkjJnx8GcnK+XUPUR1HR7PBzZRqauR77syEuEbS8swPEpV&#10;OyF3jhH1jYJ+aAxbIgk0Y2kPgtCqQu+atSEy7HuBVnzpDoIq4wxkrOzdGbdr+IWpc7nG99SYWbEF&#10;VGbxs5tDwvHU+FnwW6yQZdsl9SPjVVtqGtDirUanVo/arWv5nx/Jpo7AjmR0PywCFgZgXjb50jkg&#10;CyV7lt0H/4FcuKmiDqqngOp5mUpKBfW+KSDmwX2EMLJ6j7K+LZUK+cY0+N+aDf+xPPjfySO4vPbO&#10;TFSemIXKdwnyOwSRUFZSRSuPzeZxOqrek/fzqKozYX5zCuxUV4HXdnQadK9Nx4l1Y7F5YBKDsED3&#10;rnQoyDKfWxJiUMBWaVt0Ap7MnIMqRv719Q1okkFArNXPPU9fnkwbxAeSALpGRPOcgeL9ITyGwcYA&#10;0SZZj4dCeeT/B++xPhgCG+83PUgLRI/vkXEV9PkWBqM2mUlMYF2jYgh3EFopf7E9JvTrzfxCRF0F&#10;2p0yB4ygKmhFWQRQVpliozoReC5+VgaEC7BbIqnQcen46plX0CxpLgJ7i35WreDS0q6Wim967wR8&#10;44fAQ18n6SgdvwzT2EjYc/hlzE1j0DQc7kezUckm3v/OInjeZNNNf+o6nAcXAQ00+TwKrG/z4aDn&#10;9L01Hf63pfKcCukjcH4CWnliJqreJZDv8b7jhFVAZa16dzqB5X28V17LvU7C7FB1Opy0Bg6qrOGN&#10;GbjwxDRsH5yE/F/8XOVu1XRxWiDZd0FW1ykguFvpZ99aWoja5mbUVteitaYOnfTt1U8/zab8Pvrv&#10;fvzMA1A3ZRChS2MLksDPn4Kq8SkMJmkNqKy+rFRao7709cm0AClwjkuHP2cQ3+O1sQPgnjYc3tmZ&#10;qFrJz7KIrcCiKUFoN0XfM4Sw/sMWSXMRSgFwC2GUATI76FXvdtsK1HKUBZQlKCtk8yiKvF38bZ9Q&#10;PDVhBiodbqos7UBjG27LFHFaA9mNu0mjpxedA92ge9jcMQAbHQnTwoGofGIiql4mQPSe3tfnwUPl&#10;9FEtfW8KoHkElJ71DR7fpIKKUlJR/Uo9Wd9l004f6jsmoAqYBFc86dtT4Ht3qrrm470+gVqae9Yq&#10;WgEBt/oOyAKslYps4z0u/h4X77HzYSh7Ix+vLsxQHQzSubCasKrK/xPJHGyNjVHbim6NGoQvHj2C&#10;9ps30NLQiDbZa6G2Ds3f/BKNb7+G1uNH0frxCbR/cQJtH72LtndeRcPrL6Dp3SNoee81vn4ZjUde&#10;RCOvN39yHC0fvIW6999Cw4e0WB9/gOYvP0PLuTNounAOLdevo+H8OdSeO/ejh/Yv1oWFXtssX4T4&#10;WB5FWTcz4CqMFX8roIaqKoFYoGNBFDbQVSuQb6Pq7Ejuj88ffgYtMgjlji2Q4Es6FNQExg/ep+rc&#10;q0ZxuZc9AM/+cah6nZ7y3QUEiz6UcHqOsFl/m0HVUYLK90RVfaKobNJ9VEEFHdXTR+i8hEwArVTN&#10;OxWTAAqgATgD73vf5M8c5bW3+O/IvW9NQ8P7c+ln81BzTJSZgAqwrHbe75Tf+d4cWN7Jx5tLRmMt&#10;lfTuONrV9OwyflbtscCHVW3BRHB3JQ/D1eNfoP1Gt8pHy0MqtcXuRKvNpXrAWn1VaHbwtceHNq8P&#10;zXYHmvi60cmj1YY23ttisaFBrrPW2+1oNNhQp7XwfTtabHY1eL1BZ0O9ziiL1P24od0U3mf05ojQ&#10;29v4hUinwFZ+QdJVu4sKu0VglQ4DAqoCMgK9VsbM8p6tVNe7VqEgPBIvzWZzrtGpjeRkALQsTd/d&#10;0MQArAk9bDLr1yyHa2I6qvdlo+oIwaKyCqCe12bC8wbBejsPlaxeAitetFJUlVVgVV6UKlr1Hq9T&#10;Pb2E1i/wElQvlVaqn7bAy9eeo1MI61Qq8zS435jK38eff5OwE8ha3tP8wTzUCrD0vx7+XoFW7ICb&#10;NsFDmCs/WoBvGHht6ZeIpaEyxkAGzvDI/xNZSE92JVcbg8TH8sGVBfXGw3i5FK1tbF1Y5aFt8vlR&#10;c7UYDcVaNFtdaPPXoNnlQZPZzaMP7dVVCuYGgtpIsNsrawmyG7UaA1rdXrQS7DYDIS3RoqlEj7YK&#10;HVW2iCp7AQ1ffYnaD47/uKHdGtn7lW3R4b+RHGug2zYMe2LDsD8pivCGqNc7COZ2ATRcYBV1pafj&#10;Fyi2oSAsFFuiU6A7dQayO0xnY4saZC2bgMjmyN0MSrrefhNVy4cTVloA+lRJQ3mPElCBRwKid/NQ&#10;/f48dZSmv4rwVFPxxIt6CVolo/zK9/meXCNcAqlP3qOf9ahKj/sWLQTh9zB4ch+har7E46sz4HyR&#10;0PJ1DZv8Wip283sE98QMtL3Ph4wBnFJY+V30vt4P8vH5jhzsHJZOSAXWPlgaxsr/BwF3MesKyVkT&#10;1m0J8SiIjMSjI2kxjA7VNS2zMsQi1Lz7AQxTp8A8MQu+uWwtli5F1Yb1cC1chsp1fHgXLIFt9ly4&#10;8uegZuN6eNdshGPefNQtX4im7dvgXbEBlrw82PN5z6ypcGaPgy1rJDw5Q+l/B8Aw+EcciBWGhUVv&#10;jw7tkkExKh/LWhgdhr2MlEVlpUdMgcwqKivDE3dIDlfmRcl1HgtjkvDeyi1or2tUY1VvdnYR3hu0&#10;BB1UnlY0XD8P36FVBHaOAlYifx8je1FO790AiZBKU60U9U6Uf7f590sgxaPnbVFPHqmc8p7njSlw&#10;vyaqKpDOhOvlGaxTVXrL/RKDq+cJ0zMz4Xia/w6hrT46DY0MwNo/mY7GE7NRd4x/y1FCTcvg4t9h&#10;oh05uT0be0b2w+qE6MBIr7AQLCOwgRoYRCMrKcpYYRkosyk0Ak+Nmw+Hkc13c2Dgt6z63XT4OQZh&#10;g+ndE+AcmQh/Rgq8GekwDJH0VhIsw5NgHZEG09BkWIalwZ2ZjkoGZH4GZu7MftA9kAiLCtqS4RgR&#10;Dw+DNxerY1gM3MMZuA77Ee9usz067BNp+lXzzy9JlFPyszI4RrpuC3m+iYoTGNUlUFNVVbYgKuBn&#10;wyLx5FA293qz2ja0W8andvfg1rffqQ6F5vKzbMoLqXjzqK7zCVs+ASSUBNNPUP3HqUICoVTCo0Cl&#10;InppCZRPVcDOJrAEkdC5X2OTzmZdUluuI5P5e9n8vyaVEL/KIIq2w8PqfoGvCa77RTmfCR/vqXpj&#10;MoGdhtsX5tPTUpklrys+l3+Hi3/HidWZ2NQ3+c5ILlmwIzIw0ov/DwKtbC+1jgorwxE38CgDv1f/&#10;dQi+fORF+CurUeWuVBtCd/gqUf9wIWyjk2EdEkvgYlCbkwjvmEgCGAn3qBjU5EShamwEnAxIvSOj&#10;UZ3FmhlBcHujalwYTA+Fwzw0FpahoajKjkL9hDhUjoqELzMUNWNDUD06/McJ7Zbo0P7bYsJvFUrH&#10;gXhXNn0SeBVQaVWQRQsg4w4EaLXAHKvAvF3mfRHcjWwmd8UNxIUX3iCgt9GjtjTqwU1C2+msQP3X&#10;z8P78jx6R0b9x/NRxQBIABEv6mfzHIjsCZxkA3it+r35Cljf2/SpDJy8bPKlY8B5hIBSTX2EzPM6&#10;bQH9qpcq632dR772EmSB1vcq33+Fiks74HqRcD9P38ufrXxjEqrfnIiW96ej85NZqKOqVtGCVJ9g&#10;wPfebJhfz8MxArs2KQZL+vRRkMqKiWviogMDvRNlZBev8f9BtkyVvSQ2xcgSSH2xLZyq+M0VNLUH&#10;Brf3MBDrMZpQtYgtxdAINOTEoGlCNKpGhaM1NxLtMyJRRyirMsJRkx2KhikRaJpIYMdEwDsiFI0T&#10;I1CXFQbPGMnHxqIyi3BnRMDPn/ePDEdt1j1ozfkZajN+8eOEtjA+cn9hYtQ/bY+nakiXLYGVlNcm&#10;fkHSfSvwCrAyblbytVIL+P4WRtGyUuK6n92Dt+euQbXFrnKxXWweexpr0Wa8iJpPdzBSn8uIfRFq&#10;6FWr3xeFFWWTJD8hlTypqlMDiksv632TkN7pKPAQdGnyBVoPAzMPgyXXq5P5ejL8KrCiMh+ZxDqZ&#10;Kir2gGA/PxWu5+j/qLLulwjNK1P53iQGfLmoo7Vo/zgPjVTuGtqR6nfpo0/kw0ir8t7asdg0MFmB&#10;Kp0Hd6FdFUtYqbArYgLXZIl6taGzTDsSaJNSsT3yPpiulqCeXraZKistTU9JCeryxqFmNGGlgtZm&#10;RaA2M5I1Cj4Z1DM8HL5RBDWDKjqKqjmK6pkRRhDDUDPqHipuOGwE3j8mnufRcPHcS4WuGkNwR/wc&#10;zdk/5b0/+fFBu75Xr7/ZHh1Rs5VfzBbCuSOB3jT+TqqLX9xWXttMeEWB5ZrALNkDGXaoZiiI8v48&#10;Esavz6FTUlx1Dej0GtF0/lWqGIMO+tVqwlj9HhX2OBWN6lnJayqwkkhfRf+ETypVT8HKwMz56my4&#10;CJyLTb2bMIoN8L4+hZCKJeCR6irg/v/k/Qd0VVeaLQqrc3W5yiYpIoIBG2NyTiZKIoicoyPGOIdy&#10;joDJQVkChAARhIRQDkhCOWfpHB1lCUWyY3Xdvn1v33dfz3/OdUTd/t/4x/tv6FBVrTHW2FHn7H32&#10;XPObX1hr11MWNFEGNPjyHB9KAUmC45QGlAINlAQNJ5ehRckDSopG32VoJ9A7ztERI1jbeD3NZwha&#10;Mvt5MuzuEUNMlECJAwH1n4P3BWf7CAUDXi41rf2jyMG7boOp7WfAWliFLs0Y09phIiX3szLR7DET&#10;1omONP0ELEHZMmsQmmfRvM9yM3LANsuFZl5AdkYHQd2xwBG35rtwux9uezvxvEEErBuZl1KCbKtz&#10;23hOO6XB/RX90bngsf94oH3TceAb0q/Kcr3NByWmFXjfIdu+Q2Z5x426lg9OoBV4pWdVxfUGH6hJ&#10;Mji5IXTnLjzsaEB3VRZupZ1F66W3TUy0mfqwmeBQuKpeoOHSJADMkoCibpWWNKEsOlYNp5U4WE1t&#10;u97Eai1HyJon6GSRRQVY0/ztrZGM2kDA1p/k8riWBPcxrh/l50sOUB7YQb7U/H/dMfu57fzednaa&#10;dqV3KS9azr2Alrgj+GDsKGzv1884XQKqafwdXuL9G6BKHgjM2s/71txdKst8T0kFVzfsnUU5UmlF&#10;d3c3vu+5h4ednbiXmoyGeVNgHTuQjOiCbu/B6FjsSEYdgIbp/WnuXVA31RGWif1RN7k/mmaQfadw&#10;feITZNL+ZOaBqB33a9SM475J/cnOLqid4oLKyY78vwHo1PvRZg78jwXaXU6POdO8/2jSs2yv8yGo&#10;kFuTyX34pCveJ+tqBK7AqePSt2/xHIW4XqHm2/1EP+yfNhplZz5Db8oRtFx6w8RbDRiUNiVgG1Rw&#10;ErKczLrObAug8vIbpFcF3GBq1iCuB9hB2xCwmuBbbrSojUA0wOyTA41BXCcQbf409WTfJgJdUsC6&#10;dwnqj5BlKQeaKAWa/MTEPEegDeBnEbTWk1pfgTZKk1uUIC2UGS3nXkJv9llYr5yhUyUJ0N8AU7N/&#10;/3PQmqSCAW3fO8V0/4ockGkF2jcGKDa9G43WBrRqmqXWLtxvaUX7+fOomjUJdfPHoXruGFgWDke9&#10;x1No9BqDqueeNK32udGo95wA6yIlW55G44oJaFg7A1WrF6JuyyJYtnii5RV25pfXwPrqJtS/th0N&#10;e7agYdcGNO5Zj4bXNv/HAu07rgPe3+Pi9H8rs6VRs0oUPKojEFjfcdeI2gF2qcBtDaV56Ve/wu7+&#10;j+OrCYMRvWsGSo8toy5chQ46Up3UpW1hBCg1qmoAGkMINLEqvX61hlMEpyIGBLA8dgNWf/7wgRvo&#10;OHkbMMrc15NJ5Wg1EKxNlAGN3GfzJTB9FdYiKCkjGsicNn63pEDj8dVopJRoCuAxdZBTy9FM7dok&#10;Vpae5f80n1qJVrJ6Cx27RnaM5ovv4nZ1Hu7X1SL6xRex4/HHCU77TN6v0IoY8PJ3+B8gFmjtRTJK&#10;3yob9hYdtPeGD8FbjiMRvS8Ira3t6GjvwO2mW7hb34TWuARai2P8rnNovnQOrad9yfBB6Lp2kfcQ&#10;gNZTfmg/F4LOyAto5/EWfx90hIeiM/Y6WmKuoy0yEq2XL6MjJQXtaSloS07ArfgEtMfFoSuRLSaS&#10;61H/cUCrIu83XRxzJA2MPNCD4EMTgNXeG+pkHLLXqeVeI3DfcOyPt8lExz1G4vpbs1FwyJMgXI5b&#10;51eg69xS9Fzh8rzK/ggQsmsLmbRJZl8gVZUVtaOpuArbYIArhm0K4NJHThaXClWREQVY41gRaNq2&#10;HllK0ArANP8+ZF8/OlkEr40SoI5SoP4wpQOB2RDgRaB78vgSWI97kV0JfP8lRh40BvMzxbpB7ATB&#10;G9CVcBL368vNm8F7ay04ucADW3/9a3tkgGz6kouz0a9iWY2+VdNYMO3TvAcmesCmKZA+IGh/M3Qi&#10;ci4nGcBqFsR7HWRaArinuAIdN/PQmV+E7uJSM1Vnb0UlW7WZNr9XgxWLStFdUo6uklJ05eSjO7cI&#10;twuLcKekDLe5vye/BJ25/IyCQnTxc7qycrgvHz1FJei+mYX21P9AY8Tecxm0/F1nx3/8gA7Fo7JD&#10;zcNlslxD6Ggp5MUHs2dgP+zp92vsm+SOyy9ORuHJpahQbJSA7Ty7At3nl6PnwjJ0cL2derVVjSzb&#10;okorMqsdsGRTyYbQDZQNKikkCINoyul01VMW2ATKQDJlXzirgYATy9b7KhKgdYJToPVfDSsBWnnA&#10;k2CW1pUMIJsbyeABq4+HYeQ6H4I20A7ihiCC9oykBc89vRWdaafw8FaDeZ2pZrfpJDj2jZ+OHf3p&#10;aPF30DBxJQ3EsLsG28FrHLB/vqTlEWjfHeqOD4a4UUaNR2FKjknbmiFF3b142NiM21Ex6DkXht6Y&#10;KPRej0NPRCTuXL2Cu4mx6L6Rhq7kFHRciUDHqVB0XIpAT2w8jyXhTtoN9N5Ixd1LF9ATEIBbJ06g&#10;zccXzYcOoP3AXnT5nEDPmfPoCg5Bu7/PfwzQbnJw+Guy6V2BUqGs18kwMv17uHzH3c6wLz/+a7z0&#10;+C/x5TOuuLpjMsoIkJozy1EVsBR1IdSLZ5aSUT3RecEb3eGr0RFGmUCT3KKIAJnWRnark3cvxqQT&#10;Vn3UC9YTS2Cj2a8PVDRAWnMJGkJovqkvTQbLh06T5IESByZ8pUQBnTi22iNk3f0rYJEkIKs2nVJs&#10;VnLC065vgygTeL6khCIFLYpQhIrpybj83vr9L+BeVgZ++O5HM/pWr1+6092DxuQb+GDQUOwcZHew&#10;XnBUhKBvtkT+NjtoZTQCV2B9BFxJBM1urlEc77m448MRM1BWROa8cwc/3LuPh129+L6wALd2bkbt&#10;GCUSRqF28gg6UmNQP204GhaNgHXBOLR6TED9vDGoGOeEmgku6F06GZ1eU9EybxqaPSaibfZQNE1x&#10;Q9mo/qgY7QjrBEfUPkvnbPQg2MY60mkbhOrx/f5jgPY1xwGbfu9UUacJsK+7CrCO+M0wR3w53g3B&#10;3mMR88Ys5JDVik8uQQWBUkPWqg4i+II9CbSlZNOlBCy17Dkx7HJ7aElaUhktpVTpBNULWARoPUEl&#10;AItl62ni6/ucqnpzDgHrR6AfJ7MeJpjFsHTC6n35P5QPdUdXwXKIwDtO867CF30mO08D1xUCM9EF&#10;fk5ziJwzsaocNy80HOd1fr4AVUuegmXzatzJzCFYv8dP3/1g6iHu3u5FXWICXu3val7cbHe4HPHq&#10;yCF42Yy0faRr7fLgEWjFsppU7133wXjHcQi+mcV70QTIPXfsr9/XqOOEeDSt9YRlqiuss4egcror&#10;6ue4oX6mE+pnDEKtit3nOKJuthPqZrnBNnMw6me7wjaN+6bwnOkuPHcwaqa6oYr/ayWA62e7s7nx&#10;/wjmuUPQtGAY6ub8B6g92Ojg8Ld7HAckK8YqSaBRCApnHZw9GsErJ+DijinI3u+FypDVKCEwCk8u&#10;QOGx+agUaLltCaROpIPVcno52igJughYBexbDMsSNGTNepp+OVmNpnBFzEpghtgTCdK5ddSsNmpX&#10;pWLFsNKfNrKvTfrWjwD1EUh53pGV1Kf8X18lEigT2Gnq+f0GsNxn89U2AUuQSiIouqDzmsne9fsW&#10;wrZtLBr0wrxxzqhduwp38orw8P53+F6gJdN+d/suKi9cxdZfKqTlTFDaQfvKcDe8OFhaljKBUuGR&#10;RFAzMVqep4n3fkNp8PpjTji2fCfaO7vR23ubgO3BAzpiXafDUDZrAmxzyazzNILWBbUEYdN8F3R6&#10;DEXVTFdUTHOBZe5gND43DNZZQ1E5zY3Hh6BVYJwxGDaCtIZM2zB3KEHujorJzgS+izmneqoTLBp2&#10;8x9huM3uQU9Med150O92D+gHruO9JwfC33sMcvYtQzU1ZiW1ZYnPEhQcXYz844tQ4ueBWrJXpZ8X&#10;LARNU58EaCGztp3lujx1rmsEgGRBgxg1aA2syv8rAkB9qwqsupM07dTDVgM0MSvBqtjqcTljbBoy&#10;c3I1gUggi3GPEcjHeS61rT1GS6D7ehHslBTSp2RtrRtnS7pV24pAfPUc6l+fCJunG6on9ydbOZPJ&#10;RqPr4CF833vH1EX8/NPPeECH6U5bB1IPncCGv36M+tWdssA+1dHzjmp983QRpI/22VlWoB1orNR7&#10;bK/+YhDO7f4Et7pvo6u907wY+oHqZA/uh2X8cNQQqHaAOaNhhthTWS9e0/RBBKYjKqcMQMUkR57j&#10;iprpbgSpC6wEs232MDTMf4pAF6DJ1GZc2QjUe45F/aKnYX1uOFpWTULTykn/AUDbr1/Mq088QSkw&#10;AAHLRyPxgzm4uc8DuYc8UXTSC/nHPNk8UE42qyAQKggKK0FrpReuDFbbuVUEKHUjnRuB9lG0QIBV&#10;dZZdg0oesJGtLT7LYCFQrSe86SitYLMzqxi10V/jvrxRe5hgI8sqgqDMlwEjHakmef0EqE3MzGYy&#10;YGRW26O4LY8rvCXZUcvrr94zDTVLh6Fm1kCa1IGomeOMxvncnjGBzHcOPzz8ge17M+v3Q5ry++23&#10;cOGN97D5V9TvKoohGNXM3F1aEqxyzMS+qvIyk3JQ879OZ/UdN1d8MJjywGUUkv3OoLO72/6WHDpi&#10;98qr0Lz7FVQ/S7DNoX71eAr1i59B7byRsMwfibY1k9C4YS7qNs+HbTudxZ2UVbs3ovn1TWjetRGd&#10;ezbg1kcvo2vvB7j15ftc3832Cjr3f4Qu30PoPr4X7fs+Qqf/IbSHHP/TBu3rf/mLeV+OdIffwqeR&#10;+P4clMvTpv4sJ6hKyIKF1IzFdIbKCYiqYHrgBKQlWOfQPJNJWwnWFtUIaBnGbTEt5YEZlyWn5/Qa&#10;gklOVB/jBq9B7YnlbASuHC2NlPVdiVqyaM1BAphaVWCulXNFB8owKJ0oAVbOVoNkADtMPZnUxvU6&#10;SQrTBF6FuQjwI0tQ/eYslK8bjfJZg1A1dQD14yAzSLJ6Fhlr3hBUzZ+B7itR+Pnn3+LBnQf2Nyje&#10;vYfbdXU4uWIjnh9IkJJB7aC1TzZn9C1BK02rdTlfmu5T7759R4MYB7vhfRc3fDxuNnLjktBxqxO3&#10;NZdDezfuVNagw/c42r/4gJ7+AXSfPsF2Ep0hR9F56iR6z/jhVngoWq9HoTMx1gyh6UlJQFdSLG4n&#10;x6E37jq6UrkvLxtd2Vnozb6Jnpyb6MrJRkdeHjqozTsyM9GRnon21Jt/uqCd6uDwV9denJlYREdH&#10;IC33XUx9qlgrHzw1YBklwc1vl1AOrEANPfOKgHkELIFLOWAjOBvohYthmyQFwjegJXwj/5fAOk3G&#10;k/Ol+lYB6RSBy3Vp0Zqjy8iq2k+5cGKlYVXrcelUAvfICtQelTPG/xErU0pY2WHshTB2HVxHSWLz&#10;5zUa3crrUPKBrKqwmY2gL9s6DmULNFOLM8rprBTTiSk2syRSL9IsV1IXVkoTPr8BD8rLCdSH+OE7&#10;vTj6O3x35y4arifio0kz8IJYloA00QNKBAPYPqa1NzuI5ZC9QgfsNS7f0lwHjo74evYylKfnoNtM&#10;x9+D7+/cw11rA+4o3lqQj+7KanRqCI2t0ax3Vdaio9KCW5o8rprHqmrRabGiQ8NrNM9XbS3uaARD&#10;QRl6c/LQU1CM+/yfB7nZ6E1KRE8Wl2nZuJuaQrAnE7Tpf7qgLf526egqH+/bNfT+qwjYGjJZHUFZ&#10;H0KNSNNeS6CU0mxXEhQa1FfLY1aaXjOMhaDV4MDms3KmuAxThZbKDKVZCTA5W2TWOjKfRglYqEkt&#10;xwjQE/xcrqtZj/M4WbbywBKy7HJqW+lUmnaC1IDRgJQgDhCTylETm+o4m1hYtbLU25avqbHfmIMS&#10;7ydRMtOFYHVCBYFaMNURRVwv0myL1ITFdHyqZtGRoYNTu20b7lrq8OCuxqrp1Uv3jSNWdikK74yd&#10;ZGpmxaiGVQ2z9rEuwfqo4Fv7BVplzDTM5t2h9sLvY2ueR3VBqX08HNlbIzQ603Npha6gPYJMGh+P&#10;rsx0tCWloME/GC0hoehJJDNHXaPUOo+2y5fRGRXJ/adQ89FnaDl8GLeCT6HurbdR/947sHzyMeq/&#10;+ATWV59H1dYNqNn1PKwvbkX11nWofWU7ql7e9qcL2uoAT99Kf49/qgpYBGuQJzXqYgKW5pcs2ajB&#10;gmfpLHGp4dM2jQ5Qfes5gva8gMtzeF4z96s6ywy35rqcLIuyTz7SlasNq1Z/S3YlSOsJMEUM6sjc&#10;1mME8REBT7JBOlRxVYHQDlxpUwHUFkTHTEkBSgETKlOkgKxt81mLqo8XoHLHeBSSVfPGPo6CCb9C&#10;5SxHSgInlEzvZ2ZVNDMnUstWzuyH2uc0pxdBO/VJVG55CffrW0x9r2Zs1JSeP3//PZK+PYLXho80&#10;I2x/D1iC8hFwdw6yg1bHVI64i4y8280+Wcn7w4dizwBnhL3+CWxkQs0IqZHGGoHbciKQ1zMNFYtm&#10;U2PPQuWymcidPQ4F44ahZMpIlD3H+5g+HgWTR7CjPcXlMOROcEP+lKEomDgYhZOGI3esE/InuCBn&#10;nCNyx7sij+u5E52Rw5anNp73qnnPpvyJjlxoDF40jMz6D7UhntSpZDECsu4UGVY6NGw1qmmecw/R&#10;CTtCh4ngtJcM0rEiuzaEygEjsLRPw2FUlaW6AsoKjcNS2KpBhSvKVtH8W6hhTfELnTATOVBJoVqf&#10;ya8nQBvlPCkaEMBrUFyV7C4wm8IYtsZAxWh5jQfJqh/MRfWmcaiY7YiqaU+geuYTaPKk971oIPcR&#10;qFMGom6+M7WrJAJ1LNm3xcMNrYspDaYNpmc+Ei3H/AjaVjpJ3WZ+XL3J5js6Thfe/xwvuw8n09LZ&#10;IigfOWAqlFG0wEQNuM+ua5VUUM2BC957cpgZgfvaQHdEfxuAtsZW84qpburaXrbat99lpxqGolkE&#10;n16TT5DlTnZD8ewhKKJsKZgiy+CKQsqXwuls09y4rXm53FEywx35XC/ievnMISicOhi53M7jOWXc&#10;LpmhRudy7pNoXGSmUPrTBK012CO4/owcq6WoPeUJC7VoPU27pvuxEVjlfitReGwVysiK9dSumhqo&#10;6TwBF0oAScdqWxNfSB4IiKc2E7gbeN5a1BGIdTThkgJWE9ai40VHy0KnTtVVdb7LjCNmM16/3ZGy&#10;KHRFFhVg5WBZlXalflUhi20/GfaLRah5cyZKlg03b1ysmkOH6jlXNC1wgYXgrZilqT8fR+m0/kbH&#10;av7awsn9UM71GjpfmkuhfBq17URHlE0aiztpmbjf3IF7mlpU82vdoxnv7oH/ulcIRHe7PBDb0vxr&#10;qRSuCXsJwASs9gm0itHqZX6qOXjL1QVvuz+NjCvX0dHRZV7gd7uHuralFVVb1humLJgxlBp7KMpn&#10;DzUTyhVMcyUAqbfnaO6uwSjmPs3LVTXP3YA0f8pglM0ahqrnRqBs9nCCcyjvbQg/YzgBziVBq1Yw&#10;jeeyQ+ZO4edN+hNk2prgBaNsp5Z01hOw9XSaLGRY6ymx7QoTObDKCdJUQmHrKAXIpGbiixV9Tpci&#10;BYoOqC3jvuW4dUnDZnZQEqhYu49FqWdtPgSg0aRiX7sureM+MaZxsCQDeJ4KYcSskgSmkIXnSq/a&#10;lCzY743KDc9Sj9L8E4SFkwegdIb0KXWrAaSmAHVE5rgByOexqtnOlAM0ozxebKIFTpQMLjzH2QTz&#10;rXzQ9YsX4X6tDXe7eo3evEO21ciK3uZWfD5pAV50cjUgfYVAfJks+sgJM44XGdiEvhTuEmBVUOM4&#10;EO8NHYJ3nAbj42efQ1VeCXrp1OlFfppJ557FhirvxTTdAuBQXs9QdjJ3M8FcMVlVDFszm0Cd6UbN&#10;PcR+bI47cugwZpKNCwlIMW/WBCfD0tls+QRn9kQn5Ex2NS+6LiZg87itc4un/Akybd3ppe/ZTnv9&#10;97rTS1BLJ0wDA63UlDUEi4kMqL5VAwcv2JuZ8EKgFWANaOmtE7TNNOlNZwhczdYiWUCHy6RQVZ2l&#10;7SCCTpkpdoRGMqiyVErfCpRypkwEwGhadoAQfoZqDgxwKQPI0oVbxyF/Nh8KwVlCZ0pAzJrsiDya&#10;Us0gWEgg5k3qj7zJ/VE0bYBxvoqpYwsnD+Q+zQg+iA+f++SMKZj/3GDUzRyJ1h078L1GxupdZRoV&#10;3NrJ9W60Vlvw1rPTsdORDEtwmneGSc8SnGJXEzVQzYFJNAwguDXXwUAzD+0HQ93x1kAXfDqBVqu0&#10;xrytRx3CvJi6qgalcyejTIAi+Epk1nn9JROptWkBiicNQvmUAaic0p9yh2wscKpRo+ZxmTeJ7Dll&#10;CHImUSrMGYHChU+j0GMiSpdPR/W6uajZsQR1r9EJ20m9v2cT6t5/+U8LtNbLXo/VnV7eXk+2rGOr&#10;DiL7ESy1agSijZpWTlcDpUBzOEF7XrWvywxYW3hMIG2gnGgmOzefXm7qCuqDPMiiNOdkRg3lthBw&#10;qhVQgYw9ZStWpak3WlWAVdqV6311AgJpk5wxFc5ocg7/Naj6diUKVj5Nk06zzweZzwdbNMU+JX3B&#10;1EFkmAEGmCXT+bBnUwbMsEuBSjpdtZQLAm8xzysjy1bPGkxdS8DOH4waOjm3PvrUvMr0+9uUBATt&#10;neZbZmJnS1YBXh78NHYM+h/Olz3kpcyXfVIOzXNgYrVs5h2/bEp/awqotwY64/OZS2EpqzETRps3&#10;T+otNpk5KBs/GkWT3AhGMj7Z1bZoFGoXjoZl2QRULH4G1V7jUec9CZVzRqJ0/mhUr52NqhUzUeo5&#10;HZZX1qPhw92ofX836j7cA8vnb6Lh2H60+h1Cq+9BtF88g66YK+i4GIpbkRfRcPXynxZo68+u/KqJ&#10;zNkYJnal1mSzUZsasHJZr/FZ59eh+SJb+FquKyogabDcpGkF1iY2Zb2aQhQ/JdOSSZs0P1aIQmYq&#10;/VNUQSNflSQQWBUdsLOocbLMOllZtQgEqkDbcoaOW+A6VB5Yw/9ZS/mwCZW/WU5tRz06bRBNqhM9&#10;/36UA08QoIPocMnsD6RZHYTaOYNgmcV9SiCYRAJlwowBJvtlnwbTGZUz3GCbO4yf9QxaDhyl4/Wd&#10;GSEs0Pa2dJg5GfLDruD5fq4mQmB/pdKjGoMBZiiNCXeRaV/oY1vNcK6aY01U8uEQN8O0J7ftRqOl&#10;3mTCHtzqMRPr9VyLQ4XXAjTs2Yz2Ax+i+ev30Lb/A3QGHETnaT82H3SGBaIjIhytIb5oPe2PW3GR&#10;6EyIRtuVq7iTk4XbBYXozs1HT14OOrIy0VVVja6yCvRUVpv3MHSXlZsa3Z6CInRnZ//pgLbBZ8mA&#10;+lDvFsVZNVFwTTBZgeCrE4AJ2oZza6hh1xjQqpk5sSgFjON1ein1qgfB54XmkKUEKLcDPegs0Xmi&#10;I6WCmQbq4kadp1iuGFj1BIq3Uhao3FDMa6EjZo/RroH1iJhViQaFxtYQtBtQc3w9HbZ1qD6yHqUf&#10;r0LJAs3VSnA+5wjb/EHUa0+Y9ymUEbRlsxzJWtw3daCRBlVspTwmdq4iiCupb/PJxoWTpX9dYZsz&#10;jGCfhLbz4fhe8zD03DVMKIdJAzDjvz6EHf0ITmpUw7Cm2YeHK/sloL7AJoZ9ie1RkcwHZNnfuLvh&#10;ncEjcOWbY+ho68BtOmJ3WjsMi/fml6Hj8iXcTo5HV0Y6Otm07M3PR2dWLrqy89CdX4Du4nJ0l5ai&#10;q7gEPdU1uE3dbaZOKuR2cTHu5BWjOyYerecu41ZUlKm77Yq4gu5z59Hu54OGr7/ErSNk4H2f/QmB&#10;9szy7dbTK/6rlczGpZk5xaK4KgEm0DZeXI/GC2vRSPAqxCWwNpBVG0M8CVqClTKhmaBs4rbVdz4Z&#10;1Z6Z0hAX5f8b++RCgwYOBngYRm0gUK0nvGAluGsOL0f1gXWo2rcKpe8uROH2qTy2hudy31E6bgSt&#10;zX8LLMc2oubQOtQc2ITaVU/Rm3aiDqTuowOWTz1bzGX2xH64qdjsFIKSjphe+FwwgSxMAEsi5E18&#10;DDkTfsX/64+aea5kWidUUV5Uei40qc+7ZNnvab71rjC9bO9OczMuvLAHu5yGEJBOZNVHoLVLBE3G&#10;IQ376hDFZZ0McFUkowJ5My2/szM+Gj0ZGeev4nYvJYE08/37uEdnr6vCii46Z5okrrvGitu2etyx&#10;1qO3oQk9Tc24TUftfo0FdwnYuxUVuJ2Wijs0990Xw3Fr3wF0fvkpuo59g7rXX0X5svkoWjAd1nWL&#10;YVk5H5ULp6LBYypsnpOo8xXjHYGC6X8ijhgcHP6s1m9FmUUpWrKp2LWGLGsh0GyaICPcDtj6c5QI&#10;lANKMjQKsNSv0rGKFAikTSGUBgSz5ELTKe4jWJsCVxrz3kSmrec5jWJjnqOClrqTiiCQWX1WoPLr&#10;FSh92wMFq59G9pTHke89igBdjzpN1Xl6PawEb8WBtdTDm/m5W8i6W1G+YzIfBjXshAHUr/1RQKcr&#10;f+LjZMwnYJnfH9Z5lAXTHuf6INQtcibjUhZoBOtzA9G00BlNHq5oWOTGbTc0k4lvf/wOfmxtM9PI&#10;/3iXurbLLhF6aq0IWLIRu50FWkczm7dA+qg9mgLp1cEaxUDJwHW9gfLdwS74aOhgvD1gIPbOWIiq&#10;rEI80KQkbJp/90FbJ3oqyJo5uQRjOu5lZuFuSjI6zpxC28nj6CEztux+Ha0vPo/qJXNgXcHPmDUO&#10;pc8MRNGo/ih5htp8zBMofPpXKBz7SxPOK53pRn08iJbFEQ0LXXmfriYWrQhJ/eLhan8aoK0KWbak&#10;WmaY0sBKJq0lMGsFWoGU2rUxXBO+kW01CJCt8TQBG7zYyAGBU4BsDKY8CKampRRo5FKOlRktwG0V&#10;sKi2tSFIxyUl2Bk0fktlhSeol/cuQ9WL05D/nCvyyIblMweietN4yoQNRhZYTq5lW4+qw2TYo+sp&#10;ITag8uAmVLw8y8iAuoWOaPYciIZ5BOpzAwhERzNFUOO8v0X9vH7UtQNgnU/dS1lQS13bPHcQ5UBf&#10;ZRdZ1kq2to1zQu/RQ3hIDWtmfCFY77f3mGVnZQ0Oe6wmQO31Bv9P0Bo9qyXlgZEGrhqpTIalNPh4&#10;mBveHuiEgwuoy0uq+Nl38Z0+/94DatMkWPfsRssO6vTV1Pdb+BuTJes8p8Iy92ne12jUzngS9XNH&#10;8r6GEoTuqJs1BA3U3/Vz3anjnWGhNrex05USsFWz3FCpWO4MAnWWK//HlfestLWbSTpoGvuCP4WM&#10;WFvAsr+pP+XdXE+w1p1ZTcB6o/osNa3YNowAFnjJqvbxU2RK40wtYvMwOrY+QOueaA0T25I9fb1Q&#10;6yN9SwctZDUqvl6ImiPUtgGUDgS4tGztUZ53nE5dMAH57iLUrRpBTToAjWS+2gVuaFo6BI0f8PMD&#10;t6POn+ccVTXYRrL0VgPeaoK36uhWNH6+mqZvGL3+/gTjY7DNeAJ1BGjphMdQOfHXZn4ry/QnkEsm&#10;yh7NfZP6o4mArSfb1rJzaBRA+2LNmUV5MWwAWo8dw/2mNurZ2wTVPTJhB366dx+N6dn4fPIcA84X&#10;ybSa/fBFOmQvShZIJkgusCmCoNdNvU6JINBq3rKPhrji9UHOOLZmO1pq6+2DGHt78eN/+ju0fL0f&#10;jbNG4e7GcbBpIo65LuhePhjdK4fBNk8v9qAV4LJ76QgyJ4FJqVM2Vc7lYBRTj+eNfQJllDVV0wcj&#10;a9wgEw4rm+ZigFtCkCqtW0PmreTx4qlutEYE7p/Ci0LqQlevrj218h8sZwjQU6spC1ah8vQqVHG9&#10;NIDOkSn/E8PS/Cs6oNjrGS4NeD3QdnYpzT8dKzO6QOxqjwKY8kDVxR4XCyu8RYalXlZCoSGAINzL&#10;41vHETj9yYj90UCGbKRJb9N8VUvcUf0lnbGT1LF6y8zZzagjaM07FHwpFwI3oc5nEyyfrUDN4iFk&#10;zX5oJttaplCjTu3Hz+yHJn5ey9wnUE9AN/B4Bz+3aU5/ND/XHy3zB6JZ815pnqsFTmhcSHDMGYPb&#10;ERG4Z2vFw3Y6X+1d6LU24fs7d1B4MRrvPj2ZTpezHbRyvrhU6eHLitka4JJpKRM00/frboNMfPZd&#10;Mq3e9rNn0GAEvvQuWhpaCVo5drcpE9gZPngH5WR4MWAJQSWwVZp3KVDWTKXGnulKhnSi7OE5BGzV&#10;LEqc6S4ErP5HLwRxNyGywikuqJjpTueS4Jw2GEVT2AjaCgK2drb9c/Xmm9rn3FH2p/AW8rqwtZdq&#10;glf9k0BbTaBWnVqLQr+VKDixAtWaF0BDYuhAmcgAwdl8VqMQNHxGYF2GW2EKdRGIJjwlCWF3sOR8&#10;KaslKaDxYYrH1vlLv/IcX4Jvy7Oom/G4AW3LIr1SyYnmXUD7NdrXjkL9iRfphG1B/ZnN1NAEqd8G&#10;WMm60rg2rusFII3HN9HpeJr/PxCd3poyqB/N5gC0eTmh1XMQGmZqJAL16wKClefozTcWOl8N853N&#10;60SrKA0qpit64MLtGbiTm43bjdS0dJAetNHDt7aYyZ0TDvvgVfcRBpyPmsJcGvv1sruL2d5BltWk&#10;HK/rfROuAq6LAa1ehPKW29M4/9E+NDe0oIvtXnsn7ja3wPrSCyh+RkU7ApXePuNurqma+rqRpt0y&#10;x5XMSfByW9k9C/cpM1ZDjWqOEYgCvEJ2tZQLek9YoWoSDKu6URa48v4I9GlsBL3eblM284/cEbOF&#10;rnzGcnrVf7aahAEBELoepQLscXrzNONKGGgsl3RqC3WuHK3GoAVoP7vczIzdQgmgAYFi0mYDbmpg&#10;ArOG5r+Gn2HmIjDJAzY6XHWKsR5eC9vbc8hs1JYEad2s/mwDCKxBaPWgszDrcTS+PI1s/DzbVtj0&#10;miSxbdBmWMiuVcfXcLmGwF2PBt8tsG4fi5pJf8sH2R+VZNmamQNQRpmQN5HOyaR+ZDAVyfQz68WU&#10;B1V8iAUTB5GdHLlf796i2SXb2Vavx73qWtzV8Bfq2O+67+JBZy+6a20I2rYLLwy0p2wV3jIJBZNE&#10;oJYlWFUoYwetHcgKd+n1/2Y+XlcXfDBsMhKPnjJVXXcb23GnuR0P6NzVLfeEbeZwglFvXxxiXpvU&#10;MI/O03OaztPFyAXrbDqLlAh21nXlNbuQdZ1QzOvPn+iEvAmOvC8nZE0YiJtjB3FJmTDFFflT3JCr&#10;tz3OGYWyRWNRumAMylfNQdkf+4tCLOfXV1vPk8HC2Khnrcp8iR2pPZtNZssLrZQCbecIYG7fCvXC&#10;3ch16DinyADNPeWD5IDkg/W4nVlNcTcdLDPURU4Z2VlF29Yjq2A5uBG173vA5uVORhxER0FVVnrt&#10;p16iLNM3AOXUtJaPFVnYSi0sR2w9bMGbUXloPfI/XYHyg3QY/dcTuGtRdXAdKjY/i5Ixv6S248Ob&#10;MhAlkxVFGMgHx4dKM1vAfYrPisGUFVMtgo5VEARlZKJKmtWKCe5o//gT6tkWk0z4XsmFW9S1vfdQ&#10;n5aJb+cswQsDnEx9rKng+v8BWsVs5aDpVVMCrJk0mqB918UF30z0QEFkAu7dp3PHjqD3+97OzkXV&#10;3Clkw6EonMyORD1aNG4gihQJIfDMOnVq9rP9kTl2ALKmD0fG1GFInzoSGTNGIOe5p1Cy5jkUb/FC&#10;0eblyH9+HUpe3YKSVzaj+pO3YPnifVgPfUULdQzNpwNIOH5oi7iAlst/xNPXV59dN6vu/Lr/qoiB&#10;3ntVRxOvNKvCVwJsy+klZFNKAK6308nq4vqdS8tx99o6HlOYS+dSEvD/bASovUrLvm6YVZKA2lbF&#10;MBotW0s9WkYw5i/R+17tL1HWy5TzqUPL6BhpX9bYX6Ng5bOo+nolqo+tQ81JsnIIl8fWo3z/GpR+&#10;y2vlvupjlDFstXTKKnbNQOEzj9mZk06KAeZkR24PQglNa/E06kO9lHkmQUvglpBpVZtQQNNaOJWO&#10;ypwhqJo4DK1f7yULNqKrqR0/avRt5238cPc+ii5dw4cTZmL7AM0/S2kg0Cqs9agRtBrUqIouvdxO&#10;U0Vpwj1VdQm4bzu74KAHO2B2CXXsQzph9pqD1oQUZM+djZszRqNw7SKUbFuF8le2oPTlDSh7aR3K&#10;tlOuvf48yl/bjrLX6IB+8QGs+z8nORyE1fcQao/t428ThIbL52E7G4K6c+fRFBuL1sQEtKWloj01&#10;Be052WgvLEJHSSnXc9FZWIj2m3+8w23+rDRodUhl8Ip/spAN6057kU31Mozl6DhLKUDAtZ1ZzqUX&#10;WuiAdYQtQc95HgtbajJeVtWxqt5V2Sw6agKqTRkuyQGC1CZHjFpXDFuzfxkqvqFz97E3Sr2GI3NC&#10;f+RMdUbmpAHmZcz5BFD2lAGGFQu5rH53Np0upYe3oPncJrb11NUb0By2EU2azDiMejh4HapPrkb1&#10;iXWo+mAxsp7+hTGXKjCR/lP4p4gdooSfXUggK36rBIQ6RqlilnRMsmhmcykPqucOJ7MNR93ew7jb&#10;2oleOmA/fPcdHmp49737NOsBeOOpsWRWjflyMhJA60bbEsCPimSkcV/iUtGD13j89zOkOznC76W3&#10;0dzYakJpmlpJ5Y5dJZWwnb+ExoiraM+8ibasbHQU2ac0ak+7ifb0bJ5Tgo58gq4gHx15XC8qQ2dF&#10;Jboqq3CrqBxdpRXotdSjp6oW7dkF6CqvQbe1Hl15BehMSEJHOj8nKRVNYeEo/eRzVL77PjvFrj9O&#10;0BadWtG/1H/Fw2qZ81BpV2+a+KUmztpGOdAc4kHALjJzbnWfX4buC0sMYJtUlSVTf5LseYLgVcQg&#10;yB4dMAMJAzUGTM4XwXpsCSwnV6F6P4H16kKULh6BCpUGElTFql4y4CFwCKyyWdRqM7lv2wTjzKkY&#10;R9PQm5m+z65B2/mNBO06XivBfG4dGs+tRV3IGjItWfeb5cgjkxZLCtD05xK8yoJphEIRwZvH9Ry2&#10;Yn53Ab8jk+x6k45KDj3vghmDkUdvO3PyCDSFR6BHbwDv7DJgvU0H7C7b6Tc+wItu7r+PGAismnDu&#10;US2tmn0krl0eaH6zd93d8D7be250wpzdEfDaR2htvWV/5ZLiv923ca/Cio4sgjGnGJ1l5egmELtU&#10;I1BYjN7iCtwWAIuLTM3A7TICNT0THYnJaL0aSQc4BC3Bfmg+eRRN3+5Fw5efo/r57Wj86G007v0M&#10;JetWoXTJAlg2LEOJ13z+PuORMeVJ5M9+BplTRvxxgrY6eOUxveRCgwxbQwnUkMUErT2jZbTrGU/c&#10;idiAu9HbCNwluHVWQJZTRWY1qddlqD7gRdAQqAStRheIbesoC4yGJftWH12Byn2rULJ1GgrnqWCZ&#10;oCKICmeQXae7IItAylaRM9cLCNxcjyf5mexEAqVqHVSTe241Wi+sYSfg9imC2Ywz0wgHdrKzawls&#10;zUtLXbuOJpafXUDPWqBMn0IHZZoLCikBbhLEyWT3VDJ7EvVi4mQnJFA+JNF5SZtMANNhuTl5DJri&#10;U9BNB0lvmbl/x/5G8I6mVhzZshM7aeLtssDetP6oqYbWHlHoK/hWJkx6dugQvKcZZVyfxMVPD6O7&#10;o8vU6N6Vnm2+RRbMRdPVGLRGxqMjIxNdqensnOfRGhSItrDzqPcJQsXb76Hy9TdR9+a7KN2yBUUr&#10;lqJw8XwUz52Eotlj+TuOQv4kauIpoyh9RtKSuJt4rXnN/pwRsCx6EpWarWY2z5k9DHmzhvF+/whf&#10;nd8QvGSUSgnbCNb2897oilyDW+cJVjpZLWcoE84sMhPE9V5cYZ/C6Lw9tKWXbZgXcmjZB+A6DSkn&#10;w4ptzX4etygt67cKFZ8vQe6qCUgb2w+pBMsNAiWbIMogiG5MckQqTfMNOiApdDjSPIeh7DNPyhTN&#10;SavaBoL07EpTbSZLUC/tHLrGgNj+Rhuu8zzV9lZRS2dvfBZxzz6BeAIzkd+TMGkgkuiM3eR3ZBDA&#10;GZQj6ewYN7hM4fYNdpYbZNiM6UMoTYayA01FZ0GpeVvkXcoCFWjrNUktljp8tdgbOwdSFtCpesnd&#10;5ffjwR6NWDDxWTbJBr0bTE3vSHubwN3jOAiv9nfDjVOX7W+ebG5DV3sbWvNykbbQi9cwCTemT0Tm&#10;8kVInzsTyaOHI2W0O5LGuCNxtDOSn3VC8nj9Rlyf6IIbUwazcTlV1++G9OmDka0hOrOHI02jEmby&#10;fnhvhQRp3gwCdLKrkUFaprKlsYPyf/74QNsauvzorbAV6LqyAe0EZ2soQUmnS9r1VpgXui54UhIs&#10;pYZdaqIETZQL9ZrLwJQWap2sSka1aZpMbZOdDWjldAV5m2nky79ahtRF7kiZ1I8/MAGqJsYjqNK4&#10;vElWTCeAkscPxI3ZLqj4YjFqNXJWiYyzq2j+V9uXAitZVazboASGMnMEcVNf0U79KbI+O0/VPk8k&#10;08kSiyYSlCn87JvT3fgAyegz+TBnuZmWzu0UPXA+7HR67TcI2uRn6KGvWoXOhhbzBvAH9x+gp7sH&#10;PWRcS0ERPpg2h04YTb8kAVnUMKxkAdfFupIFplHbmvpZHjPDxemIvTZIL7IeitzrybhLWdBNiaAX&#10;3dVHXkPiM0/zNxmO5KkEKtuN6U8ilS1+6lA2Anf6UCRNG4pEdq4Eypl4gjKJTJrMa0+Z7o5UXn8q&#10;gZnIcxOnDkYyz7tJ0GbMGMKO6YYUbqepU3JfJpdZ04fxN6BP8cdWMNMU5DGw9bRn3a0Lq9Ab/7L9&#10;9e/Usq0EZNuZxeg8t5gsuxS94csJXkUHCAp/OV5swYtQZ4q5BViBl0wbJMBqWDnbqWWo9V+B0q+X&#10;IWvtWCRO7Efm649kygIBN40OUarWBdqpTmRBMqyGurw9F9U+q1GlKYoIVFvoclN43mg0LBk1dJW9&#10;s9AprBfj00nUtpp5vy0Z2UK2z1w2gmxCZiKjJhC4yWTZVC4T+H1x/C4xcByPx5B5YtniJrtx3RXR&#10;I/oh75WX0UWg3rl9F9/RCets7kBvz22Up2fhrTETTORAwDRF3gSmJlNWmGsn92mGRMVod3L5Mvep&#10;UEYvqhZo9zg64/Xh41FfVov7Dx8SuHdx98EDVJ70Q8xIVwLRHbEEXTwBGkcwRhOc1wm4GILzOtej&#10;aYmu8xoTuR1jjvF/uEwiaOMIylgybzwBe4PgTSDYE7guAKcIxGqUPzfY0gzLupJEnJE0/o/slUw0&#10;/29Rs/73VjJWC0GgRIE0bG/UFsoADzpcHrhzSVMXKRqwlGDwgkVjt7huDViC2uMedMLIsGZoDFsw&#10;HS9+lhi37tQaMqwXUj2fpCmjhiSbppLxkgjUZJrqVII2Y7oT9Sa3x/VD2nMuKHt/DizBa1B53Bs1&#10;lBQqPK+jya8NVDUZ2VSgPEeZoPkSjExgE8Ny3UbrIAA30mrovPyXJiHmmV/xwQmQToilBIkncGMI&#10;3Ni+5TXuv871OD7QOD78WJrY6yMGo+T9z9DTRcfr7l1TMthzqwu93b1IOXsFL7o/aUBpJEEf09rZ&#10;VZVdA7FtYH/sYFPMVkkFpXE1Q6KA+zq18PsT5qGVDt4dAZZs23P7Noq/3YeIkQMNQK8ReNHUoDHT&#10;2MiI0dx3nSDVfi2jea3XCezrZsnr5r44bev/2PHieH6i7mUC75stdgL1OvclkVmTn3saGV6TcNN7&#10;Nm6snY+MjZ7I3uL9xwNaFca0nPH8XWvoMnqeXmgOWozmUwvNPLHdl9ejJ3wZ5QBZl3LA4u9JwIpJ&#10;+5pAS/2qIdwKZ6laq4EMqzLDhmCe678cpV8tQcbq0ez17NlsNwjaNAF3GjXkdLIeQZvG9TQCOH3a&#10;IFR9PA96lWeNz3JYAhUnXm1GSNQEr0K1BjSeZgt9BFZ+5xlKEEoEyQZVnAmwVkoaAVjnVX42F4mz&#10;CM7x/Qlcsi1bNNn1utjWbLsawEYRuGKpeMNUzoid+AwqfQLQ2dhq9Kypc713Dx3Un5e+Pkwmdf29&#10;blWUwM609onnxK472H7Pstyv0Qp6ud3rBO0e58H4ZDb9go5u3Om+zY6h1y91IvetdxE11sUAMopN&#10;oLUDd6gB6zWCMZKsGDXJpa+5sjlznxMixg9C5EQn+36ed236cFx/bgziFk5AytqFyHhhJbJ3b0PO&#10;23tQ9M1nKDt2AOU+x1EaEojKSxdQdfaPKLnQcmrx+9KtzYEL0Rq82EQI7ibuRi+1rSIEXeF0fjRL&#10;TIAm5iCLKmlAwKpA28JmpiOSZlWEQFEGhcAI8Dpq3LK9Hkhd8qRxfpJoipNpkrWeOJkeO5n1UUsY&#10;T0eJy/xdU8jQa1BLSVDrRwnCz9ALkvX+2lqFskKoaSkLFO7S65fqT/M7z9r1rl4vqvkRzOQgGu5D&#10;/asaX8WES95/jixEIPL7Y7lMZCdJoI414NQ2dW4SNV68Ma9kq/GUKStpWei5t9c3298Erlgqm628&#10;Cvs2bMdWSgNFB+ygVZTAHkEwoCUDG2ng2N+Ado9KEt0oDYympTQYPBInd76Jnt5eM29XD52xTn7P&#10;zRd3IWriYETQuYpSo7MVSX1/ddwALh1xlYx5VUxK3Roz60mC+UlEz3ka0UunIm7VPCQRnMkbvZDx&#10;xg7kfvk+Cg58ieLjh1B9ORzVMddgiYpGbVQsbBk5sGXmoCE7F9bMXNTn5KH2esIfB2ibDnsMbA5Z&#10;WtF1YTnuRnqjlxKgN2Iz7iR+jI4LG6A5BKqPsRGcVs0xEExJQOdKkQEtBV57lICM11cPa/X1oISg&#10;E3RgBRn2GcRPFGDtGjKJGjbB6EiClfo1mS1xPCXBTCdUfvQcTfoaev2UG2TZ5nNrCUwlDPiZikro&#10;3WBhqw3DNrDjNJlREn1Ol8JrlAi2kGV02tixziwngHk9GoMWxv2By5G+9RlEU0tH81riTXOhWSXr&#10;cql2jRpPevE6zXEknbBcAqijqIJOUhceaOLknju4TW1blp6N92YtxrYB/fDyYBcTl30U7jIAZrMP&#10;ZrQPs1H0QClcTYFk5jkg274xZAxCf3MA9x4+QDflR6dG9dbWInXHTlybNAJxs55Bksc0mu3lyNix&#10;ChkvrsXNXRuQsXsLMj7cg4KvPkbRwc+Q88XHKD9zGuUXwlBxLhSN8XGoj0tA5RUCNOkGGrMK0FJU&#10;guaKSjSVVqLTYkErgWrjOdb4RFQGn0bWO+8gbcs2pK5c+scB2obgBctaTnn8Y8/FFbgdsQYd4XTA&#10;NDTch813BaoO08SflOkn47FJowq4igqY7JaKtikJNGRG4bI6Mq4AV3FgKdLWPUtGc6bTNQixNMex&#10;YliCNo7LuD7Qpkwkw04diApqWL0vQdKjRi/vCCYw+5hToFVYTfFXTQpiis7ZNLuipEA9v1t6VlED&#10;gdaqkbzaRyfQDPsRyHltZV89h/j5roicMMAAN9roWJpTLtUiJ1IyCLQ0yxFPD0Lxhx+jx9qA2123&#10;8VDOkqb0pDzIvhyNN56aTGDaIwfP92lZEzGgRHgEWMmDRwMaX+ZxlSSKafc4UdcOfxZXjgUTtA/R&#10;TabtpnMn0OZ+ux+Fn/0Gpce+RWVoCM12OGquR6IuPhY1cddRfe0qahMTUBMTj5r4JNiyyJaZ+WTL&#10;bFhu3ERzUSlaS8tRn52H+ps5aM7ORxNb7dVoWM5eolTbj5xdu3BzwyqkrPNG/II5iJ3xLKKnjUTU&#10;H8u8B3S6qroJ1rZzBOixpSg9uhoVJ9lOrKDmkcNFBhVwgpbTXJMB/RXisjtjdXTElO0SgKRvq44R&#10;4DLpPmuQuXUiosc8jsSJg0yYKWWaK+ImDSBYBVJHsx1PjZlCPSvAtoStQ/XRJSj/1stktzQ4UnpV&#10;4BNIFY9VZ9Hsiw2GbQlYfrfmEjN6VlMvEZyagkmz2dikaY2uJttSY5sh7AR/1rYJ1HyD6JE7I202&#10;AUqnTLLhxkxXpM+hPKADlkiZEDN2GPV4EHqaWk3k4CE9+246YQp5Xfr6KLb1H2yGiwuk2ykBjANG&#10;0EoSbB/U3zRJg+cH2oGriTn0KlG9L+w1R0e8M2UeCjNyjROm1O0Dfn5nQzPqsgvRVFEBW14JLLmF&#10;qEzORmVaDix5RbAWlMJaUoZGqxWtLU1osNrQVFuPOpr6svBIgjse1dFk2cvXUeZ/Ghkv70LK89tw&#10;zWsBLowaRgdvCK6OcabUYJsgHUw9zE4aSeftCh00yo4/fNDW+Xlvq/FbgdLDy1Gi6S6PrjKtcL83&#10;qsiWtZpdkE6QzL8iBAJmjb8XgUtACAw0wQrwK7RVp4QCtW3N0eXI3zLBBOvl5CSyJVM7JtL8PnKC&#10;kggYk3la6Ibyz+YRkHS0yKxy2mynyKSnCEAx5ylVghGsNPM2OnVmkjsBWEPXxfZsmhCkkR3OzMR4&#10;fo0d7ASsHbTS21wqhWyudwUqvlyAxEXUrPz+eHYeWYAEJRdm8fq4jKO2TZzlzusdhcYLlykN2nGP&#10;oFK4SxGE3o4unH79IzNk3MxxQNAaJ0xsq/U+eaAIgqTBCwTtC4MG4jWFusiyqqXdPcgFn87j71pl&#10;MSN67925jzvUzK11DWgorEBTVS1aKyxoKquCNTkN1oRENKSmwUZ2LfcJQd6HnyH7jT1If/klxKxe&#10;iRiPhbgyYTQip4xB1JwpiJw1iU7Zk2xuuDyeGpjgjJ45AhFTCE46bJfpqF2Z4oordNauTHbFZcoi&#10;gfbyFLeCPmj8Yf6lvTPqb2pOrMmtpAwoOUywHlE8dA2qKQmqTyw3JlkpURu1o9GvZFYF8m0ETh0d&#10;Mg33bjZsSGYliE3kgODLe3MmYqYOoCMjVnU0jpf0q9bjtW4csUFIneOCMkUJQtcYZ0sdQmyqNy/a&#10;3xdG839W7Km0rYBINpUDplTu+bUEr86VA8aOE7YKrefXka0JYLGtZmakI9gYugQ1J+ZSk8+nVfAw&#10;EsbC+7u5aUwfaO3RixszCFY6ZNFTXZA6050AHoLrE0bCev6ymQTuLp0vA1qy4i1bAw6t3IItv+7/&#10;e6b95+2REyZ58Ai4Ylm9BFBvGRdoXx7khAPrXkRPZ49J396h7NCLm1tu0qRfvY7aiBjUXohAjV8A&#10;snZsw43V3khfsxJJ8+cjZtyziH2GmnfccESOcUPEGCdq4MG4Rra8RllzbdpQOmnDcXWqK65O4/b0&#10;oYhSLHfWCLPUOVE8N4IgFcuqaT2Szt2VyS61ffD4w/wrPrRiXuFB758rTq4kUNdQDqxD8aFlqPSx&#10;e/0CaNUJT1SeWEwTzH2BkgYLCS6NmiVYCGYzvJtOVz1BVXXEE9mvTEU8ARBLGRBP8y+GzaIJTpvu&#10;guQZbkie7mrkQprHUFR8PJ8dYp3Rn7WUGY8Aa9NoBmpqAVSfK1mizJbRzwSdOo1Nc4mRbZXSFRAN&#10;wCURtK4WSjlgJrqjruV1W/0EWP4f9a+mcMp6hRJhYn/qWTLtlP4ErMJfzvTEByOWDzGakiF2xjjU&#10;Rcegs60TDwnY7x4StLfvwZpfjI9ne2L7ADpdbk52gIpRDctKx/ZJA64/P7A/XuJyt6ujPUZLTfvG&#10;YGe8NMAZfns+JMPeMx3h4Xffo6OiBpmbtpP5x5PxyJhTRiN24khEjx+My2MdcWnsQDs4xZYEGQGG&#10;CHayaALRDkJX064LtNOGGSaN5DG1q2TTaIGa93dd8d6p7JTcH0cZdJ2W5RqflQmxTfoDB23JoVWx&#10;JUfEqitRemglig9SEpCFavxppvlgxXyVhxcTlAKxnK8lBLLYVg4OPXQlFuQg0ZSXfuuJ9C3jEDWh&#10;P2LIogKDdGJcn5ceze1rZLZrYwcgYa4ryj4j84WQYSk/LPTqjZOnlC8BaxiXrdbXE+XHvVB9kpLk&#10;hGLCNPHG2SKw2WnUJBWaybzGGQz0MGE5FeWYN5HL+ZIjRpA3n1XKmaBV1IMOXfmXCwmK/iZWG6cH&#10;xmu8Zq5TD0/ZMIJ37nQ00jTf7r5N54ua8z4dMcqDstSbeGfsNDzvOAgv0dwr8yXQCrDKitlBy3Vt&#10;E7QqTVSxzC4ne3LhDTdHvDZkDG6cu4r77Aid7Z3o5XfUJSQjZvYUXB3rSjYcYlgxatoQmWxckikn&#10;qK7wui7TpF9SrJbnRIgl2RQCu8rjVw0wh/U1+2dEcH/s9MEmoSBgKsum9G8KCSRK4TNq2+uUCwkC&#10;+2T3P1zQ5ny7dGyFz0rUBK1B+TFvmKyT5nDV4EI+VIGxjhrQKqdLoSTpQTVqTKthXC+CjeshlBZf&#10;LcA1asQomloxlLxxgSGW2/FKm5Jto7keRacrdpYjyj6aS5CSpX8PfH4+gSX9qVoCe+0C2dHfEzVk&#10;fatiwCEEIcFo6gzIwpIKplCGcqCeGthm5Ar1L4GqF9SZugRJB0oERQ+aQgncMG3z3gjwqmPLEPOc&#10;wErQ8uHFiLHYyUx6lA82mg8xll51c2Yu7t9/YJykh5qLgJ5+Fs225qE1NbQErSIGYlYDWrYddL6U&#10;Cds+sJ8BrZEH3L/bWUwr0DrhnYnzUEWn6jZ1bE+nXgrSi4qwS7hGdr86iSAkG14mO16dOpQm3t0A&#10;N5zXJLD2aU+C2L7fgJnXfZk+g/5Hpl5ANUv+j/TsdbJy9AQnRBCg13iOsn5Jc0chbvFEJCyfixvr&#10;l+Hm8+uQsXvbHyZo8/Y6/GW57/IkgbbiOFmH+tUq3Uqg1pJVTXqWEkC6tY7AEXgEWjGdwFp5bLH9&#10;XDJ02pbxFPjKygyiaWVvnal0op1ZYwQCAljt6ugnkLx0OCq+nW+C/bVkcsVVTZ2CahQEWoJY8VaB&#10;VsN1zGTJZHedZxhWupasXq9Xjpp1e11tnd9ic316jZMBNsH6KEumCfAaTpN92RlkIWQt9HkW/u+N&#10;NSNpIvUQHQ1glQlTu0YAXBk7CMlrV6OlpJLseh8//fSTkQgPHj7AlY/2Y3v/R/WylAdkWrHr/zdo&#10;n8AOgvaFPnmgYplXqWn1evxdA52wd/UOtNc1US93oaerxzh32Z9/buKzUTT/kWTJ6OnD+ZsO53KY&#10;nUkVO6Y+lUbVUsA2wKSsucx7uExAXlIb74QLowfgIh2wK9N4j0umImn7MqS98QIyP3kfed98jPy9&#10;n6Hg8H4U+p9E8alTKL+sMFoKymPj/zBBW3li2fSSQ97fV5Bha/2kJ2mKT3rRBHui6vBCMpsH9auX&#10;ib2aYTEEj4pfrKrcIktZKB8qD3ghjc7MNYIzaiK1lkw/WxSZVoD9vRxQ4/GEhe6oICPrJSIaDVGr&#10;aIQAS0lgIgKSHmpiS2lSfo+Z14vbZlKPIEUoBDzVzopZCcxT0rNkXV6bmUbUMDWdMpUtCrCGafnZ&#10;Z7Wu+LHCY3pDJO/p7Brq74k0obxmXaucMDJVFBnpGh2YyInU3xs2oL2yBg/0MhDNZNj3UpDj2/dg&#10;az9KAwLQ7ngRtE52DSvGVa2BHbT2mgONVlBiQY6Y0rc7HxuIgA+/RlffG2xu995FT3sHsj77hKxo&#10;B6hkgRyrSLKu2PEqtWwU29WJlAcTyag061HTnkTk7GcQtWAirs59FtGLpyP5xY3I+ugdZL77BvK/&#10;/gSlPsdRee4MKqKuwpqYjNqEFNhuZqI+/SYsyamoS0tD/c1s1CnZkF+A2uycP0zQ1vgsO1R5zPuf&#10;aqVdJQPo6Oj9XFVHCdoTBK2m3ySAxF6q1lLq1qIXHCtOy//JfWsa4hZRU9GRiZzERg1rB+wg6qOB&#10;fPB20Mo7vzLmV0hY7I5Kal7Jjmrfxaj2I4MTPDbFW6U5yeqa8rPhNB08zU7DfWZaJU2fRLA1s+No&#10;flplwEzJoZIMZ9aaoTaPhvMoymHAqriukRsEMreVfDBRBpMpoyQhcGvJzBZ2hoJP5iGa+vqqOhaZ&#10;NopgvUbmEmgjxjohZdNWtNdYcZfy4DslFqhn77F9unwdNj3RDy/TqVJxt8Jb2x0pBcS0ZFk7aPsZ&#10;9tW4MANattdNGtcZO38xCGHfnDAMq/ivdG1v+y2kv/UuLowYiIujB+Lys4No4ofj2rzxiF86G0mr&#10;PUgSyoptISBfRuY7L6P48D6UBvqg7MwpFPueQMWl86hJiIclLR02yhpbQQnq80vRkMdWWInG8krU&#10;F3Ift20381AefhF53x5GzmdfIf31N5H6xhvI+OzjPzzQavZDOjg/1QSQTQlYle2VH/MgkJREEICl&#10;MRWYl9nmOgFhlaOk6MAX8xE3h7po7K9N+CpROpBAva5APZ0Z5e5lZuNnuCJpljsSprsg55VJZG2a&#10;cqVfCRoBT8BqOKP4q1hcTCuQehJkBKrRoAQyGVPXptiv5lLQlKF2fa1Qlqq7FNflPl9+jtiZ7C2W&#10;FjvbX1ayygDcSAWCvkmSgrrYQtmhJplRfmwJEpfQYaF8iaSFiDQsK+96KCKeccPN195Ee1WdCfz/&#10;9NOPpnyws/MWvvJYiW39FJcly5qwliq8BuEFglJAlTyQVDCZMGnagQNMhdebSuFSA2/46yeQdPqy&#10;edGIXrmk5T0ybd5XB5H/6ceoCPZHXXwk6m8kobmsCI1lZWgsKTdF5y11VjSUl6P2Zj5qSithq6qB&#10;tbAANTeyYeN2fXkNgVqGOoKyIb8IdUnpqL4Wh8roFFRfiESlTxBSX3gB156bhYtjKC/GDUaknLGJ&#10;kkl04ib9ATpidf5el2r5oKt8FMaiR07WyvtoNsoPLTIBfBWfCLgWsqGcJEUGNNN37tuzkLqEGmsi&#10;WZWmVPn6R01AvUrgmtw9m9hWDJy2/hkTE60n29UqjEbQNbAziFHrQ8TmHmRFrSuExsZlU6gYUmGp&#10;ZahhR3rkUNk7kGpkybCKDZNNld0ynUChL4LaRDeMptWQGyUoBGCFyXguAW3KKdWClKxgJzzhgQQv&#10;PiiCVjr26mTeB9s1Oj6R40ag6Jsj6GnrMlEDOWFixJ6ODvxm4lzs7E9AEqgm3EWAPkosSB5sYzOV&#10;XwTti2y/j9EqscC28W8HoSAly1R1KS2sl+dpmE1dWhZseblkxUK0VVQTdCVoKOGyshqNAmROCdmy&#10;iiC2r1uyi2HJzLNr0avXUHnpCqouXUXFucsoOnoSGW++gcQ1q5CwcgnilnghZuEc+h8TEDl1JO+X&#10;LE69HDWN2lgyxHRW7vtDix5U+nqMqAtY+lDeeq2vFwFLnSdQkr2UtzchIjKcMaF0xjQ1ve30OhR8&#10;PB/nn3kC4c8+gQgy7GUC9yKBeYlaNYLrl8ezkalMY48NH/cE4laMQLVe8EFgVdIcSx8bjSpnK3gx&#10;zbrGndnnrLUzqwCncJWYnt69j1ifJp8SQXW5Am0zwal3jymKIdliCmYEVoXK9Bmq8+XnS3+bjJpe&#10;shfGjqfv432pmEYZvrJj6rRL2Ck8EL/MnR2OjqJxaBQ6Eni5PmYUSg/6mUzYjz/9jPv3FD14iG6a&#10;8ZefHEdHjIAkeyqcZXQsl4Z5CVaB1jCuWJagtU9T72jm73rNmTr4iRFoLrehrbEdPZ295p1h3bc6&#10;0FBUjvqCMtQXlRGsZNGsXNSkZKDqWiIBGYWy0+EoOxuOAr9g5B2iLAgOReaHn1HTeiBiwRxELpyJ&#10;yLkzcGnSBEqMEbg8RhEbdsJJitM605JQqxOgUTOHsQmww/qiDGTbqUPMfV+Z+AcWp7UELPm01t/j&#10;v9tDWDK/S/gQPQ3jKiMloFb70VEhC9WdXouct6Yj1msoLo/rhysTqE8nOeMiQXppAlvfUgAWWC9N&#10;ZCN4L47tT901zpQUis1qyK4WOnWSAYZlQ+TpLybYvOjtkzn7slYNZ1Q/oHOXUvcuR+Hnz1FjLyLQ&#10;BGSliqVXJQ3sYSs5XJpx0S4F+pw3suzv97OD2JMRPCbgcynZU+vnjWofOp+UHSrGSd06GuG8jwix&#10;q2lD+OCoc2dPQfWVKPT23jGZsIcP1B6iiSb6hSGjzatE7bN92xMMegXTDuOI2UEs4NorvPpT0w7A&#10;Hp4jpn3VyRkvDZlAxu4yM34rI9bd0Y12Mmqp/2lkffI5gfgxEl7YgWvLFiFy3jREzBiHK9PH4Mrk&#10;0fytRyF87BCEj6FTNmk4rozlcrx0OZc071fpQAqcSiKIRZUdizKAJGDVMdUhtdS+WcMR7TEBcd5z&#10;kLpxKX+LlUjZsfYPB7TY6/DnBESHMksW1Q4InAStCksUm606sQwVSiLQM9fgw7y3ZiNi0gAyzuN0&#10;sJzs4CS7imllTiUHLsvxojS4Ns0N58cOYA8fiOR1oygJ6PSwE1jpvJkIhMJZkgEEa2PoYrKlAKui&#10;GC61ziaG1f9oWI2iGlXH5axJHtgZ1mhTaV9j6u2OmcJhao16N5kcOGllygCFztRBjEOmbTlv7DSq&#10;9dWQn9qAVailA9dAmXFj5zh2RHZIE/OkZ84HenGsKxJW0AEsLLNHDL7/wTDuvbv30FRaja0DhuAl&#10;JxcTp31RKdmhgw3Dbu8D7aMEg5Yvk4F3OdszYnt47ksDnfD2pEWmSEazfnfd6kIX2bsm7DKi5i7A&#10;pclP4eK4oWyuJAXVBJAJCTjFYcWGkTOot6m5tV+pWoXFlA1TGOzajCcNeyryYBITUwjMSXQqFYHg&#10;/0bPGoU4r8lI2uSJhK3LkPL8GuR8+i4K9n2J8kA/VJ0PQ9Xl8D8c0BKgr0ijynOXWbTS5IqJDNv6&#10;e6P8+BoUfe2F/N2TkOE9ynj+V8f3N0sNUVFEIFL7FCkgaKOpa6+QYa/wgUewnR/zK6RuH2vCYXVi&#10;OWWvDLsKRAqfaVtsateuYtkmrteLeblfkqXq5FIU7/NC3hfSuwSVAbLAS+3bJyFUYK7REJqA2Ux5&#10;T1DqXQ3G2SLTqpOosxjNS6CrKZtn4rRct9B5U9ZP8qPh/Drc3DWFHa4/ztOKKHgvxg1/1g1JGzbT&#10;CbOY2OxPP/yAB8qIkWlrc4qw6dcEn6tbn451xPOK1UomELRGHlAWGHkg0HJ7F2WDQKuagxcHDYbP&#10;S+/i57//HTVtN7o7CdrWNpT5nET4+OH8fppsgu4Sgaqm7NdVsuVlgu6ittW52C4RtBf6tiPYxKSS&#10;ZpfG85mMc8blZ50I9OGI9ZyGlJ3rkfH+bhQc+AJlIUGUGhdRcfEiyi+Fwxofh9r4RFhvZKCxqAj1&#10;hUV/GKC1+C3oVx+47O/NTC9qSnmSYaXvyo97o+gIH97b1HdeoxCtNCwZNNbUmbqYzJaawlmRbBGm&#10;0dHivgjJgj6JcHPPFFNDq3faKq5rTDYZ0DCjAZkiBGJKApb7FNoyadu+WK2yXjWUFGX7PFBxSA4i&#10;JQuBqfftNvalYAVSvQDazqgEPQGrCjPTzopNeV+8N/M2SCUhxMz8P1V/Kc0r6VFFK1PlR01La1If&#10;tga578zEuXGP0/wqq2Rvl8h0N1/dg56mNlMoo9isfajNAxQl3sCGXw8kaO2ZMIFUze6E2UcqSBpI&#10;Iqi96ER5IKZV+nYwwe40BCHvf4Pf/v3fm6quu2xdDc0o/nY/zj9L4LHTXCLjK/MVMX2YsQBK3Zql&#10;wKpG9lTmS7UHlyY60TIQqFMI3NnPIHLRJMSt8cDN9/eg4OC3qDx7FrXRMSiLvA5rcipsSZm0FhVo&#10;LilHU04xGujI1cenwnrxKiwhoSjfd/APA7RVfovesPp6/HcF4fXwNFRGrwVVCWL+16uR/PxcXHtu&#10;KCIVY53IJlBOGMD1QYjmesxk7iOYoygXorgeM115ejKvjk9zQvqW8SZJoZELmnbesJzRr6oF8ECj&#10;gEdtqqiAefeCAK3QloBL50nXY/VfaVhaYazGU6tNAkBZMnvRizRrXwcw2S0xp/07lDUTm0vr2ghi&#10;FfaY7Jp0O+9R50nPmmO0LDU8LtBWytEj+5Z8MZ+S4AlETacpJcMpZXplAkH7xhvoImjvP3xgEgu3&#10;6SzdZUs9dR4bHiMYXZwNUKVj1cS09qE1ZFzq2H8OWmXC7PPSOmOX21OIPBKM73/6Cb1derfCA7SU&#10;lOLGSztxbgwdWX6/ZMpFsuYVsqu93oAOkoA63ol6Vg4vzf+c0bjuMQUxK+ch7c0Xkb/vCxT5HUPp&#10;mRCUh4ejOkHsmYn67CIjc5ryi9GUVwRbYhos4RGoPOGPvA8+xc2XX0bahrVIW+GBZM+ZiJ8z8d8f&#10;tHsdqGUDlmSrCurRsJTawBUoO7EBSa96INpzLK6PfdyMLIijhxlDBtUQlNS5brgx1xkZs11QvOxJ&#10;5Mx2R878oUid7YqMRcO5HIYEat38PdMJtLVkO6VW6QgRgAozif0MQMmyTQRZ8/lVaNHIWZl0MmCT&#10;5vIiE6u6q0Jx4pM06WfWoviLRSjeq20lIwjcQA3bofcvAMrcn9IM45QYYt5z6oACslh9pX1WR1oS&#10;FdtoGE6Tamx5HSqssVI6mNeghqxC5Uky+nGyOztwXfBqxC97CheeHWjAcW06ze04d+S+/RYeEKQP&#10;NUPivYfmlZ/3ybYxB05g7V//rYnN/r4M8Z+B1rAtwSo9q/TtoxSuamn38H/eHTMdRTey7CNv6YB1&#10;Uh5UXY5E1PxZdAhdDGgf6euL4wYh/Jn+uPQUl3S4or1mIPfDN1EV6A9L5BVUX72I2oiLsKRmwJqS&#10;BUtaLizZhbCk56A2MxeNVbVoqW9EY0Y2ig77IOv9jxCzcBGujabT9pQzro4hOZGpr9NpU71Fn/X8&#10;9wdtbdASr/rApf9N+tWuYZej4MN5yNkxA6nzhtjHaZE1U6dpogonJFEWmHkBpjsjaSodK40wmKkx&#10;+E6mastkvib2RyzZtvDNaWRHMRyZm9rYPt+BFxsBSKDZAhcQyB4EEE25vHsxL5txush8GgVRTKar&#10;Pu7F61qB3N18KG/NpFQg0wYQjASf0a0y8WJWrRuAKjbLDiimFpi5rs+r8PFCjf6PnceA2Thq/AwC&#10;VsU5ipKYYiCTZFhhIiWWoJXIeXUGoqgFo/Xw1CaNQPGHn+CBIgcPv8cPdMQ0z0FHSxtOvfExNj72&#10;OPWsvY7WSAPT+mK2AiyXCoUZPctz7KClI6Z5vMbOQWlGLno0vEZ1B+wYpX6BlF7j6fkPodOl+oJR&#10;iF04BSnrl+Lm6y+g8OB+VJw/B0tsHKwZN1FfUISGQpr23EI0ar2sAk1FFWjIykNdZjZqrl6jf7IX&#10;ee+8j7QdOxHvMRex055BzNRRJvyloekaih5FiRE1xZ4FjDKN238I9bSNp1Y1C0gqybMGraY5XIbU&#10;5aNwY/pApE8dgAyCMlVjuDSP1aT+SJ+u7YGIJWBTCcyMOZrBREOrqWknD8A1AvbauH64seZp1Jwk&#10;EPjg6wIEUDKjmUCZwCJglDCQKVd1laIEqgtQeKv5rJIHdjMukFX5aHj4OoJ1FpnlcRR9ovqENeZ6&#10;9Y4Gu36V0yVnjIwrucHPajgrYNqdMxOL5T57Jk96WhZFYFcNAhtZ3cbPMaMfeEyRAyUvqumQKk5d&#10;sdcTMROc2BHdETPNlQ/4aRR/9Q3Ndw9++OFH/PzTzybd2lxrxcGV28immkXGLg9M6wOu5IBA/NJw&#10;N24PwAuSBqbmwP6OBc2W+M4zM1BBRuzu7kF3ewe6OrqQ+8VXuPzMU0jymIW07euQ9+WHqL8eida0&#10;G2indGgqrUJjSRUackpgzSxAA7ebqi1o5b4Wmn1bSgbK/c/h5lsfIpXmPs5jAaKedkPCeHfETxyM&#10;ODqYKTOGImnGMGjsWyylUOz0oWZdwFWITKA19bSTnf99QWsJWryujmASa1UdXoasHVOQRNaMpRRI&#10;EbMSrAJm8lQ6UrNckTfXHTcpB27MdGLTEOtBZhmrgYjUrmLfjPnDUEmmtpGppEVNVoos2hwq0y0t&#10;qeyWF5o1hDyULEjwKvvVqDgsQayoRQ2BrmyXgGOlFi58fy6iZ7kgedVolB7wNFVk0qr2om5ZCAJW&#10;WlaOndHI/CzqWVPJJVY152haJnUWAlSZMYW9yL7KhgnAdseODh7PV0xaCRXVUkgiWPy8zXixhBm0&#10;PDOHIGH2BFQdPWmmQVKoS0yr0FdrTR2+XrQG2zTmi+A0zGpStvZmGJb7zchcrpvEArfthd+ueLW/&#10;M7713gRbda0pReztVPSgGzbqz1p68815eWguKydAy9De1EAdWk69W4XmIrbCSjQVlMCmN95cvIya&#10;U6eQvmkj4ubOxPUJoxA1egiiR9MKPtsP0fRL4qe7IX6qC5vS6+6IJShj2DTrTBJBq8lINCON6oY1&#10;e03MNIJWaexJ/46gbQsY9TfWU0sTKo4uQdqLE5G6dhxiZrgYR0sV+kkz2OMoC+I13wABaYbAUB5o&#10;tGy02hQ5XQPY+1RMokqtAYiZ5Yybr800U9ebqi8yrCIDphlw2sNXhlGNw9SXnj2j7JonTTIbO1C1&#10;7xI2b5Qe9ELG1vGIpU6O5Ofn/2Y2qnwJbAX+1QFk+gky44jRiVNxjalRUARBDqWqw6SjpWcJSIXv&#10;7LFZO+ClhU2KWFkznifpUBtoz7hZ2emqTniZa7GFrUWK1wh2TsogyoPkBTNQF3oeDwlWzd31w3c/&#10;mCJwW1klPl+0gppVwHTuG6nwP0Br6g3UyLgGtH0SYTeZVoMZX3liIEG7FU22BnTd6qGm7TUTf7SW&#10;V9O0F6G1yoZ2K8FaXoXWsmp0lNSgvbgSjanpKD9yApkv7ELy4nlImjuRHewZxI0jCCfRSvJ5Js5w&#10;4zN1RzJbHAEYx3tJ0gBNNYIynmyaMm0oUgjYZOpmTZ9knwdMg01JShMckTxrJFIXTv73A23eoSXP&#10;5H0697ep2yfgIj3/iPHy/tkTFXNVjUBf7FVx2OsErj2kZY8OKKR1cXw/XCVoVcGlpir/9OcnoZLM&#10;aDx0DRakyRabCkyGTeVwkWFNDJbHNOTFrFMSmNSxYsKBdkcw9+3ZSFj5FHUcnYGx/ZHgNRLlR2kR&#10;yMICnVKyxsFShksSQE3RAu43MVeC1qRm6eyJLVWfqySJ/lcJBXNM19UHfu23v9rfHvrS+ZrQTmnm&#10;+vNrcXP9s4jj7xLPB3zD4znUXYzCQ4L1e7YfKRHkONnKK/HpouVkVDub2uWB0rcE6j8rntnp2M8O&#10;YrKwAa1itIOd8PLj/fDtyq241dxClu1FV3uXif1qBG4LQdpSXotmsWnKDZSS6cv37UfJZ58ja/MG&#10;OspP4/po+hV0nBLJkI/AqKYJ6MSemtNL4DWjibk/hcSUSFAmczuVbHuDDt4NnnOD52susySCNmnO&#10;KKR6TETGmgUoevdVlO/95t8PtNeXjYyNnDnIAO8qgWg8w4mOuDKe62TVaxpJwKVAc53nxFHDXpvc&#10;z4S1ogliyYHr0xxN4UvEs48jZ89UatcVRg7IFMs5Ugir4bQ8ew9q1eVooURoMkyo42I4lRtS78p0&#10;k+U0gYYAVvrZHFyfxWtgR7nGa5Jzl/P6LJSfWIYa6lyVLbacU9ELJQjNutjTRgCayjMCUKNs7Qxr&#10;TxjYK9N0PavsYDVsq6SGNC7Pp1ywT0wnYNt1r0YvqBhITcPRi16bZoCQNmcEbi5ewH2R+P6Hn0yh&#10;zI8//oQff/4JtsJSvDV1rp1NCVh75KA/XnRTZmyQAawBLffpmAEt2fZVjcJ1d8FLv+6PM29+iva2&#10;djPHreK0vV3daIxNQ7V/KEr3H0TGju1IXraAQKTGnTqC0u1JJE/W2DpaAEqXJEkYAjBBQCSr3qA2&#10;TWETSFVpp4J7saxhV/oiqsTTtKmaDCVhsjM/azCyV8xCzgurUPDZ26gMOglbxCXUxyaaKIPt5r9T&#10;PW3MvKFzrkx4nIAjCAnASDEpbyaGIEyZ5YQE6jeB0j66gPvofGU954T0WQORIgdsBrUutW8Cz4+h&#10;rk1b+yxqfaVZBUq7mZYMaDi1iE2g1boiA/YiGCMLCNb6kIXmmECogm8NnSl5fyrSPPkD83viqKkV&#10;A05Z8iSKPvNExQmZ9D7PX+Aj8EyigM6UpIAGVJrQFxnY1M4ScKYKjObfjFhQVIHnq6im+axKIQVc&#10;fZZivQK0PfylQnKB1VR8sZk6332eSJznTqAMRsaSxWiOiKUT9pOpO/hBBeBk24rkNOwZOdE+UTLZ&#10;09QdPHLGyLiKGJjp6o1sGGjkgcaGvSZN6+6KF37VH4EvfYCO9ltm7q5HoC185yOa5llIeW4qYibR&#10;WZrI356smDxjOBl0KME6lM+M2zOHcUknSiadLZ3bN+hgqbOJXQXkJAI3jkQQN2EQkigdkqcPQ/qC&#10;scjdvQllX76H8q8+gvVUEKzh4bDGxaH+ZhZaiqmdiyrMS/xscf8OIxeuOzj8Rdxsl3PRMwm4mS6I&#10;ZYsWOGbQTBCwN+fwZuhcxc1woilkD6QjJtCmTBuAVLYM/t8N7osnYK899QukrxiBWh+xHYEaREAK&#10;sEGq2iJgFcLiel2gwCkALzKaU16+CXvxuIUeukJtdadWInPL0/zhBxnHL5nXZRo7VMEr0+jJrzIp&#10;ViUXTAJEGlmSQM6eWFHalE6VohBGNhDIArONgKw8qVSuWJQ6mx3ELP3leHmixncp9aD0t13r2kde&#10;UB740UElYCV1qv0XouboMtxYNtKY3gxvfldcIn746Wd7sQzbfQK3LCEJbwwbjVfoVGnC5H8+S6Ji&#10;tAa0bPaQlyq8+mOX86NRuI54/lePw/+ld3GrrQO91LQdih60tJFdt+HKk/2NN69pPNWUJtcgSzN9&#10;p+bsoik305DKwSKLim1l8jXCWTP4xI3rRzalLp1Gdp4/BjdXzkH5Wy+jZt9nsBzfD0v4ZdRl3ISt&#10;oBBtheVoyy7Brdo6dNU3oLWgGJZz4ch8fjsyVi7/twftxbF/M/LypAG9UWTQyCmSBTL7g+hQUQ7Q&#10;9F8d9wS36VSRZRUVuEbQRPO8WAIpxjByf5rt/nTIBiB7w2hUfTOfIBG7ibG8DMvaDHjtSQNluupD&#10;FpmwltjWFryQ4LBXZ9UFKky1HNVHFiN99QgzE3c8ryWOTp4mf9Nkc8lz3JH/4QJUkMnlgBnzTbAZ&#10;PUoHT+xqHKpgyQwybTA7htic4FMc1qriHzK44rSPzL60czXBKg1beYJNb9ZRpi10lYki1JL1xeiW&#10;ADmU7CRm2Ppq5Lw0FdefHYi0lZQ3yTfw8McfjSP2/Q/f46e/+xk5kZF4echIU931qMLLyACxqmFX&#10;e4WXMmJ6JZM9sWAfF/aWZgr/tRNC39+LW9KyZjTEd9S2nch67RVEPO0EjZ6NZtM8YlE05WY+WsOq&#10;9Py5NPPR0mGKn6SpSjWjI8llsuTCGOS8+SLKThxCxelgk3CwxcSiLikF9TT5DTfZ0rLQXFyGBrbG&#10;3ELUxaWg+uxZ5P3mAyTRsiTwM2InuPNz/x3itFenDjrBZkbG2mXBQANYU+RCwGhot0CspbSrjhtg&#10;G/Bye3J/XB37ayQuGQoLPWv7mC0uxZwqXFGEQKynGKkpMaSjpZQsgatmjyDoHG5zf91RL2RvfJo/&#10;7gBqqoFkBkqPGS7UWk5mpsTMTePIhCtR6eMNvVjESAJpVXUSaVeC14S+CH4z362iEtSxzTTx0q5m&#10;ojslEMjkKrJRsY5eH1VNR0tFMSUHuPTjZxOkZrgQGVd1xMqMVZ1cjJqT6lz2kRXF789FzFhHpK9b&#10;hdasXPz8u98ZR0yx2h9/+1skBJ3CTtehhmVfosnXGLFHzpdAqxELJlbLZo/T6j0L9jjt20PcsesJ&#10;F5zY8oaZR+He7Xu4f+8h7t6+jYwXdyJitDOiZtkrtqIVhuIyYdowxE4ZgpiJZNmpwxE382kkekxF&#10;wtLZSNvG3+ybT1B14Gs6l76wxtpBao1PRkNOEZorq9FcUoFWmv5b5Vzm5KH+0hWUfvoZUjdvQ/IK&#10;byRSjsRPHUnwk90nuCCB3xX/b10EfvXpXw26MtXpP10iOMLpcEUQFNcEYDo6KnbRdJZGRz4CMZk2&#10;lsvrFOuqJdCQb72PIGP1k6g4RMYUsxqGJZDEroqRil0lCygDzAwuAhE1rJi28Qw1rYbM8FhT2DK0&#10;nF+PwhemmpiwQJpCwKZTpmhO2jh+TyxlSd5HC1DpvxY1BJZ5hZM0qNGtkgFsZ8igBKtx/qhzxfiq&#10;7DL1sjyvjvsEVjNjowEtwRmysm/+hlUoPrQC5cdXUiYQmAS2RgIrI2aP0yqTx2OUP5IvlQeXI3EO&#10;NeBaOoE3MvHd9z/iew2FISs++OlHxPsE4SXH4WZYzSPdKqa1z5JIWSAAO3LfQAKXzczfRXnwmouz&#10;SS688NgA+D3/jpnnoOtWt8mI3enqQebuXbg8UkTjjijVw5JFYyaPRJKHwLkeBe++iUrfk7BepolP&#10;TUbjzUy0ZBegsaSQLJqLJoJUE9C1lpSiOZ/gzMqjPs1FQ3ImLBciWJxvJwAAY+9JREFUUPXlXurl&#10;hYgcMRSXh/ZDzLOOSKRuTpyiae81vf0QamhKEDp8sf+WGTHVGJwfP9DnAgEaznaZpuQSW/gkR1yZ&#10;7AQzlIRm5QqPqaTwKpsiCookRFG4a7IKFcmkrXsGtcdU3ELzS5YzbxMPWkgtac9qSRKopFCZLcO2&#10;YtVT9LYJWpucLkkC/l+d3xLk7Z5Gc+dIx4IA5fcIuIoHi/FV43Bj+SiUHl6FimMrqTHJrka/km2p&#10;M5XtMk3rpkJMiQY5XGJ+hbS8aAk8ocnwDGjFnmRfhbFUDFN8dCVKjq5G4QGC8fhaA2L78HPJEOla&#10;yhbV7lI+qMNIPmiWyPS1E5Di5YmW5HT8lpr2xwcP8ON33+Mf/vEfcfXLQwQl2dVFjpeaXR78P6f2&#10;NIUyPK72mqQBNfDb7m50xAbgzPtfoqOj06SHf6T8eHj3PnJ/8wli586mR78JxR+9hdJj+1AXfY3s&#10;mGtYsokAbC2sNKWSJjuWUwxbBvdRi7bnUZumZKE66DyKvjiAzF2v8XddRpDOQfLsSUic/DSSnh1i&#10;YroJk9wJUjpykwezuSOOS7FromFYxe3d6MT9GyYXAic4P3lmvFP7WQIwbKIzQsc54jyXFybY60TD&#10;VSFEPXSJAL5EwIZPHETwSh4oTquJeunNLxyCykNkNwXjpSXZVL9qhmaLZcmwpnA7jGwYane0NETG&#10;TJ4sh8ycQ9aiE5Tz8kRETVPF2CA6DnQoCNjI8fw+VYYRsNfpBGa/MhVVAWvoCJH5FDWQTjVOliII&#10;Cn2pWEbgFYjp5VMOKMSlYTQKZdVqMKa8fwJa4TRNHiKzb9UEJCdWI2X3c7j5ESXCoTWoIuuamKwY&#10;+gzZlgDXTDoVJwhevUiaxzTbTc5LM5DktRTNZNoffvqJTGsfPv4P/+2/4urXh7F7xAi86P4/UrhG&#10;0/Yt7YBlUxiMgNYL73aRYQXad4a64/nHneG/5zfGAXt4/yElwl1TiFMbFY/ai1fQXpSPW1XVaKup&#10;RZetAW2VVrTRWWotrkJ7JZcllWjIzqdeTUT1ySA6WYdR+sXXKHz5VTprcxA9cgQSnh6KpDEuSJng&#10;ipt07NLJoOlk0jSu58wYgnRKDjFqHLVwMteTeCyZciR1khvbUKRMHvJvB1qC8xW2/3aBpkXt4mQX&#10;XCRYNUb+Ek3BJS3JtpH0Sq/SC72kcVEEcCylgcR9woqRqDhI5iQobGRWM8qAQDFSgIBs4rKZDNsU&#10;Kq+e7Hpa8kGOlj3kJYCb1+aHrsTNrWNxTdOoT9B8r5Qk8oDp8WqWE42CuE7gJiwZjeL93igjy1X6&#10;CWxkT3aWR2Eq+/AZgozMrhitQGyujaC2cVnlrwybAKtkAQFLhn00cZ0lcA1K961AzNLRKPh8OQoO&#10;raSjR6CqDuEsna5QJRWobcnckhIV/H4xbR2dsZIvVdH/AlqLqvCA0kBx2u/JtL/7h79H+Kf7qVsH&#10;43m3fz7fAcHK9R1sKgLXthIN9gLxQWaY+RtD3PDWsMFkWicEvf6hAa3e2XCn964Zd9ZSVouW0mo0&#10;lVGHkklbyagd1VbUp2ahJtI+EV3B13YWTV61CtdnzeJv+xQixw7F1WcH49qzdNSoS8WiSdS+mt4o&#10;TmafwBRo82cMRRZBmT99CDLIsCk87waXCQR2/DgnpE8eikxq5byXN6H0vTf/7UB7aPqwe19NH44v&#10;pw7DXl6oD9f3T3sSn0x9Gnupjw5MGYpv2KO+mDAY3/BmDvFGvuDyq/EE8NKRdIYIRDEYwSpnqslo&#10;VUkA++BDyYEWSQKNNlB04NRCnivHS+uLTdlhVeAKhOyaib0zhuEAv//bGSPwGa9nH9dPzHgSh2cM&#10;x+fc3j/NHUlvzkYhdWYx2bKK4LPXvNoZ1cRpDWDt6yZBIOCSiWXeawnqMs10o9gvnTDNjiNpYD2z&#10;BkVkzaLAVUgh+I7MG4WYzxYjm0xewmurI8OaeRMUReCyhv9XEbICpaqDIGBrTq+hB74O0e+9h9Zq&#10;G36Q+X7wkEz7A5n2v+Dsu59j5wAypkBLUD4CrQCr7e1q1LvbBWg6azu5rvFjrxCwrw5zw45fOeLs&#10;+18beaCp6jUJiEJq1YUVyE3PQy5ZNCPhBsKCwnDk86/gv+tlHFu5El8t88QHcybjoxnP4POZo9me&#10;wm/mjMYbC8fgiwVjsG8B9y9+Fp8tGoPPFj6DT+eNxsfc9+H8MfhowbP40vNZ7OO533D7w3nP8H+4&#10;7TEJx1fNw4Ud65D68XvIPX8aeYkJKE3N+LcBrfu62R89u2EmRiwdj5FLxmO013hMXDYeY7zG4ckV&#10;UzFq53yMeWkBRq+ejJEbpuKpVVPw7La5GLFxLrw3zUD6/sV84EvIPovINn0hKxMNEHhV+KL62D45&#10;cJr7xbQ6N0jnq/SQ54Qtxxefe+CpDXMw8vn5GM3Pf2rLLAzZMRNPvjAHz66fjtEbpmHYtkmY/upU&#10;RJDVU08sRi7BV6PIgJwqdQIurapTIEhVq6BMl0VSgNLDokGYwUtQTslQQC1bTq1byfMquK+Wn5Hj&#10;txLn9y9F5ImlePcLL4zZNB0vf+KJyJNeiDu+BIUBZGQyuVi2MmgpCvkZhZQy+dTfWuZS56ZSB/uf&#10;OIw6Okrf//a3+Pnn3+Lvfvt3+If/6x8RedAH2wYJtAKkI8FqB+h2Zztwt3Pf9sEu2Ep5IPDu4Hnb&#10;BGLKiReHu2HLE84I+c1eUzF2lwzbI4lA0L6fngqvqDB4xpzCHP+vMPLL1zBk/ysY8elaDHtrMZze&#10;W4xBX3nD8cgGOH/gBZe3n8OAT73wWNArGPz1Ggz5whsDv/TGoG/WYpDvNvTndr+vVuKxQ5vx5/yf&#10;X5zcwP9fCaej2/Hr47sw4svdmHziI3wWE4bw7FRElxYhwVaFjAYr4mqr/g1AG7R2oMM+b5vDvmVw&#10;OLkZDpdeh8OR9XDw28jtDXAI2AKHi9vhEPsWHC6/DIe097n9ChyOr8eQoxsQp8zRIycqRI6UygyV&#10;LLDXFTQRoI0CMIGkohclDWzcthDcVi7FvmUEzKSTa/CXh9fyO/l9vvzu/SvhcJTbV16Ew/mdcDi2&#10;Cg4nuB28El5kzAQCJJ/LQn5PFT+nTmxOaaFCmdKA2aihnhWjWsmsFYELUCXJQnZUMqHY3wN5AQtR&#10;ze0qmvz8AA+UEYwZQStw/uQShBxbhmc+8+J3PY9nzzyPc8c9EXxwEdJVMEMJYiHDVlEDV1DHlrLl&#10;+i5BAdm2nBKh4vRm5GTGoOvHn/EDwfrjz78jcH+H//zf/hGZ4ZF0wp7EC+4uBK0TthnA2mWBgLud&#10;smAbl1ud+xOsXCdot7oNwrYhztj+pBvW9R8EX7J1z517uK2ohOp0f/4Bs+vi4JD4BRyi34NDxVE4&#10;FO+DQ8FeONz8DZdcbwyFQ8khOGR/BIdMttKv4JD1IRyu74JDwm441J+AQ86ncIjitpa5bCU8R888&#10;gXgoO8LPCcRf54dhSt4l7K/NwYVbtYhuqUdcUz2SuloQ0lmLJdY0/CIn9N8CtOu2OoSs/weHs9v4&#10;kNjOEyShWwmWVwkggufoJjicImhj3iRoeewagXvxBbiE7cT506v44AlCaVIyZp0J4EsOSJ9SHhDM&#10;JoEg0PbJBrGtQFtHTWvj8fhgbyw9tJzfyY5wgd/57RoCdB0czu3gtfB7TxPEZ3g9ETwWzu/2W4/9&#10;lAXJ/ksJWkoDVYBpFIKkAFsdQVtLraz3gNWSRWsJ3hoCulbJA3r/Am0VJUF5MFmWkqI4aAmKybSV&#10;BHBWiDeuk7kPUyIM/padJu4d/g6vIIzMe/HEMiSRUYsCyOTsZNKz1fy8YmrhPDJu2amVBLA3yikT&#10;qtIvoVfpW4L2wfeUCD/8RKb9b7gRcoEAHY4Xae530rnaQdNv2FVs2te2sm1zJ1jdnbCFbTPb1ifd&#10;sePpJ7HeyQXHd72Lzo4u3ONn3v7hR9z64TuCJZag/RgO8e8SdARv5mdwyP+SICUwsz+HQyWBXEAQ&#10;5nNdoM3lMp0AL+S5eWxtYQTxJ/z/Pfx/Hk/nehqXqZ/irwsCMNp6Ha9aM3G0sQT+DWW40m5FVHsd&#10;LrVa8EVjIUZVX+Nn+bOznOTy36JgJumDPIc4AvIs2eyMwElwaDuSNxAssHAZ+hIBRMBcYot7A786&#10;vROnQ9aihibfpoIWMSzBaiXLKu5q5iLg0l47IBDzvOD5RhLYCFwb5YPelZtMdhtwZgv+4hS/24/g&#10;DGQ7TjbV0p9NnSWK13P5BTgEsQOd2AinY+sRHeiNeLJbmu9iaktFAwRGBf3tssAaSgCTEWuCPVEV&#10;sAiVBG3NaW9KhGXUnkupQz0JuOUoofOXS5atImBLCMJYX09cPj4fX4RvxMBrvO9oMg076BnKgqgg&#10;ApqgLVDqVhqYn19Jpi+iE1fCz84L4DpBX3VqFWrjTqK9uwN3VHtAYH3/40/46T//J2RHXMeLQ57C&#10;Tjdnsq0rgUsGJXB3aDmYAB7siC1i2MEEr9YpCzYJvATtttEjybhD8ZHHBjTaGvGAsqP53n20UjMv&#10;KboKhxsEYh4ZMp3ATSfDNgXa2fIGn2XKGzxGIFYehEMGj4k9b7wNhwZfAu1rOFT5cB/vtehbbh8g&#10;WL+FY8FZvNOajYMtpbjYZkFMRxNSeluQ1NOGww0V8CpORv+ii/jbCn6P2LxoPxmd67bj/8qgDdqw&#10;0CGe5v4UGfYoGe4Ml1df45IgOU+whJFZ1YNpJh1OsZ1+Gc9e2InY8LVoOke2CSVYCUCbibWSVSkH&#10;TLE294lpNfOL1V+RBDItgdug5AFBXhu2FEF0egb7Un5cYIe4xO85SnaVFPElw57idhClyjmCWZ3m&#10;KlvARvxlyBa8HrAKSb5eyCEga87Sa2cHsZLZDctqzBi/s1JApJ6tIZNWUuMWyvwHSL8SsARuGY9V&#10;8X9KeG4Jzykj+DJp+hMJyEie502gOoTz/hP429z8BFN9liOIHSSSn1PIzljNzlZDRq+jpZG0yaU2&#10;VgfK4WeUc5/10vvoqq/A/Z/+jib8RzwgaH/3X/4zarMK8MYz0wlYN+wkIA3Tsu0c4kIpQIYlULcS&#10;tJuoabcMsTPtlqFi2sHYROCudXbEpwRtk7UJ9+jkdRGwd3/6GTssmQQhAZpK4OV8QGASpFH8XVN5&#10;/VlkTLFnPJ9rNM2/rEcumTiNyxS2dJ6fvw+/SP4GT2aG4PWqdATVl+JKswVJbY1IbyNYe1pxtqMO&#10;z9fcxBMZIfwsMrghMz6fKD6rdH7vDbYYfmfsrn9F0Pps/FuHwM0WIwV8CJ4gLml6HY5x/TABfJFa&#10;54S0LcEjFrz8OiYGb0cyGUmgq6b5lcOjai17OMkuB6RdBVBT+CIZQLa1iXFVakj9WkWn7FOydL8I&#10;srbAeILfJ1Mczh9UneRzaut93D7HH+ACJYN0rc4J2gLHkM0IpJYVaEsImnoNg1F0gMDUdPS1kgS8&#10;FgvBWXuGYCSwSygPKvocpyKu5xn96kV2XYK8QIKQ+8qoe9OpUeMJWh+y6i/OkuFD2HniyEY3PsBj&#10;wZtxlaY/mZ+RTYCKte3v2V2JKv4eJWTeAgI5P5Aal2xrCXsZXZVpNOE/oufuPaM9/+4f/h7W3EK8&#10;P+E57KQ8eH7oYDKsC0HrjM19smDHMFfDsALt1uGuBK6zHbjDB2PLyKFY6+qM3yxcC6siE3/3W/xE&#10;+XGf2vmgJYfAIUOygzlksiUTQFHseNK0RteSTVMJUAErlSDNFQNzfy61akkovK2J+NCSjdPNZTjb&#10;XI2Y1nqkdbTgRncrrtyqx+tNueh/8xSBTjZNJ4llUFrc4OfFsnOoY9zkZz5i9Jvv/yuC1nfdCprc&#10;v3e4zN4iViMgDUj9yXgCij9BfIjOz6G1+PODazAq7CXEntsIKzVsefA8Mpemjxd7LiUYlRaVrlQk&#10;QLFY1RIoQsBGMNvIsKqdreRDfouaz+EEO4UPtbIvO0MA2T2I7RwBq86zb4XdEaOT5/AlwXuE1yNL&#10;cGIdnj+5GhHHlyLV35OsqTDWEl4DG0Er/SqGtQjEocspERS68jBOViV1axWPF5L1CwIWkw29UEyA&#10;5wVyyfNLCNpEev9XTyzBeuplB3UoySGyuwMB/Nj5l3DhzGqEn1yIBN9FZOllsCh0RnavJYDLCdgC&#10;dpRCsTgBXMPO1ZYeSob9Ab/93e/wo8D180+or6rCN2s2YOeTw/AimwC79amh2CywCrhk3S1k3E0u&#10;A7DZbSC2DHOxA5fHN5Nttwwbgt1TF6Asvwz3fvszuh9+j26ybURdMUFzjGAleK6SbKLIqgJWASVD&#10;PLcTSQ7sfNSbXP8NBl3/DGPSfPG+LQvHG8uQdacdKbdakNF5C0mdLUjvbsPljgZ8Vp+P6UXn4ZBE&#10;Zo3i5+SRoYuolZP4+SncFksnE6xxJJx4WqZ0AjjlXzNOe27bRYfATf+khyIWMzpSEYNQAsSfSwHJ&#10;n8ChrvSk1x5PL7uCD7uCXnit0aX2iEGDAErWMhVc2qY0MDWy0rTSspIKBHM2wbswgIAg+BxOsnME&#10;slP4s7OI2X241DXo2DF2GIH2AMF9iOd9y33sNH95ZDkCTtJ8H1+CVF8PMuoSSgI1mml2HCu3rVy3&#10;sAnQZWzFZNpSOVlkxyqeW8ZOVMXrKuV1pRPAhWTg6rBVyORSYa1Lvt4Y5cfv8+H3Uoo4XGSHPvs8&#10;/urgWrx+2Bunj3gghh1Gny3Q1lCOWNhBygnUm/6LkS8HT45e0Ao0XP8Kd3pv4SGlwYPvfzIFM21N&#10;jfB/+y08/9QovEDQbnMn044cgm0GtJQG0rEE7WYXAlaNDtmWYXbQbhnhjp2jRuJVMnXujVzKg5/Q&#10;o4KZH35AblcrGZZmO1LmnyBKJWBjqFuTCKrMvQRrAIaVXMAqSzz2WNJwxFaEKy21yOxpR2bXLZTd&#10;vY3YrhYcryujVk3AU4Xh6J8TRDlBsMYQnJkEYz4Bm0omTaD1U2coJHglOeK4rWPF3E6lZUra/a8E&#10;2m89n3I4u+O/GFAeJ+v5kfXOULNqKbYVw4aI3dZiMAGVTP1ZRYat4sO2CChydAhaNTNphpo0K5n3&#10;0QBEM1KAIG4Ko4N2wRteZ/m5fgTkIbEs16WH9J3fEpxqJwVmtsNcDyZgztA8S2Mf4Tadr42+a3CJ&#10;TJhAZ6mAIKvjd8jxMoMTz3hzeykdL4KSQC2nU1gQuADZAfMMs9ZQKlRTllRSutScXY4KbucRyMXB&#10;XgTZcqRSGsRQj4bQwXP15bXpd9F3R9LEnuV1sAMtP7ES0T5LcZ3fX0oda1W4jN9ZLZYnaPPItHnB&#10;dMb4WdWUEnXhr6OxNh+37z/EdwTYd9/dR6OlFkGvv4ONjk54YeRwMu5QbB/qatoOMulmN0cDWANa&#10;alvDvtK2akOd8fyIEXjl6RlIi0yhY/c73PnuB/PZlbe7MLXgIlmUoEkhwK4QXBffgwvZdHJxFA4R&#10;pKENVYi6VYfkzgbcpOnP6mhHYTeZtb0Zn1uLMSXjPP4skWx9nUCVNFSkJoLW7zplWqL0MLfjuZ5M&#10;RhW7JtHhk242x8nkSdrH7015418JtAdX3TAAOUWGu8beGcgHdYRADeS2tCQlAc/BTP/1SA1dRf1K&#10;c0xACCjK7WuSDDtgNQBQpYCUBgIsGVXaVmEtOWhK2ZaELYP3ebKqmFyfr4jAOQIigMCQBDlNYJwm&#10;MBQjDuhzwmheqbm5j+fIEpzfifeOLcP148uQQaaTWVZcVmEtlSJq6qMaArWGnaSKywrKgqKARSim&#10;NCil01UQtBhZfgtQrGQCzXlB4BJkiTEJvmKa9hg/D1ymTn6d0uAv1bEusTMp5KbfJZgdOWgDpoZt&#10;RTSdtMQAT+QK7NLF/O5KNuvZlcji92QaFl7BTsLfLHgj6rIjcIfm+z6BdYuM1trchLTT57DDeTBB&#10;+yS2U6tuHuzEZteumwhS6VvJAzGtwLuNMmHbEDIum3TujiHP0iqE44d/+E/opTxQSM1ypwtrS2Mo&#10;AQ5jdE4Ins+PxNf1BTjfVIXIxlrcbG9DZidZtbsdeQR4KsHqX1+JhdWJmJQaQPb8wh4tiiNDxxJ8&#10;srbhfC6xBG8El3F8JrHESSrPEdOm8BwBV3HeGG4LuHLCktRpvvhXAG3Yrhl0bP7B4TqF9DX2jBgu&#10;6TiYaIFCXgLQia2YHbAd10LWkLUWGgarExgpBYwkEIMSrKYQRmwnx4uAVlOcVk1p21Kes9iXTCm5&#10;EUxmPcfvUJRCHUZ61l96mt8ngB4hOEIIFjGxHLFj3PbhOQdWYfDRdThzgiaYTpKcKJtqFgxgxejK&#10;crFRm6oWtpbLcjlfNOHVIctRTb1dRIewgPtKuK+QTJjjT+nAY9LYJadWINF3Gc76LcPqUHaWQHUm&#10;ySN+/1UxCX+j08/DiU5qEIGdRHBmELyl7DgVBGwpAVxLFs9nh8jk/jJ24AoxcIA3GlP9ybR30EG2&#10;7SF4O+7cRU5sIjYMEghdsO0pSoRRQ/qASnYd6mJnVmc7aCUVjGRQCIwSYcconu82CiEfHsZ9graL&#10;0uAOtXJJTwe+LMvElqIbuNhuQUS7FTepS9OpT9MoHTJ625HQ24Kz3VasLIqm9gwkwKhvU+iMXScQ&#10;bxKsYstLBOgFYuAql0kEbBSfxxU+n1RKjQTui+d2BInmBllWkYdrfH7XuI/rf51zFKOKLuHF0uR/&#10;BdBGvBzocOalf3K4QS9QiQSZP4WdBOBzvDCa5rHBW5Fzfj3NqBwNTzpSZNhQgrYvWmCfYkilhgQv&#10;m7JcZgg4H6BALeatPeuN56hB/1pyQ+yqEMk13uwhOlqKSETSjF2mN6uoRYikAr9bzo80rYB8mT/a&#10;Zf5YZNsFdNwifRRaskcI7FqZGpbfJ8at4z4rWw2BU03poHBUuWQCgVoUvAhFBHkVwVvKc8SGOQRu&#10;TdhqAtcbOfT4U9j8glfBSc7oMQJWevu0Hh5/k0g+HDqCf0bJ8A2ZXrHaVH+Ckx2kmtKilN9Tzfut&#10;ouOXz+vL4TWUnV4Da9jzqLv2DW61N6Ltzj20P3iAW7fvovJmFjYMcMbmIa4E7JPYNnKoAeVmAVSg&#10;Fes62zXt1kdJBh6XQ7aNEmKjizs+WbgZTXfvo6b3Diy9d1FKU5/YaMV1tlyyadqtZuT3dBrgXqFD&#10;9VpNNsYXXYZ7+Wk+A+pcPYs4mnxlvlL4TJT5iuM+gVNSQKCNIybSef9pbNqv6EAOpcNNnq8smtg2&#10;i/+fcwwTCs7hrdqbCG0px/n6f+k0bviLv3BI2PPA4TQfijSlmCWVFyFzfJTsxgc1LeIVFF+ghtU4&#10;LjJGPb1++/ytMvvcpwyYkQkaz9VXT0Cg1p1ayOaJljBvgmQZvI4ttUuOBN5oOoX7dYI0huYjmjcs&#10;ZyGcP4oAm0RQKCsTTIa9xGtK4/UorKJ4cfgu/NW57ThIcx59bAFKCAgVvJhCGDYB1UJHq1rmOmgR&#10;JYwnKrheQjbM9ZtnAJVGBykjcBFKFT0IWGJ0p8BfSg2aS+2ZSIaNJIi3+i+jJPJmJ5E84EO7RNAq&#10;BHiOv41YKOoteJ7ehDjKiSg/TyScXMjPt7NtJa9D6d18Mq1kQm4QZQI/03L2NfS216GTDlNFew/q&#10;u7phq6vBrnFTsIHAVOZrmzvBSEBupiO2UfvcnEzMVvHardp2GWTqD7ZK71IibHZzxerHhqKspAbV&#10;nZ2oudWJZnYK653byKYEyOpoQ1SrDZtKUwiqUwQof/d4/u6p/E1T6SzJwdS9RdPqZX7NZ8LfW/6D&#10;mFOhsTQC8QLvX8fzuJ3/FZ/HRwQ4n2PRIYL0IP4q41s8ln8eb1SmI6Klhs2C6K4GRN5pxN66f+mp&#10;PuPeOmIE83lS+iXqkTCC5Cp70Wk+mKCNmE4tE3d2jXkI8shNxRTBYSID3GeGxZjkgeSASgrtaVlT&#10;JCPmpSddSe9519EV+CuZ9jNk8vP8nosE6Dl9J9tZsRjbGZrf89JO/MEUzA+hWb4omcJ2nT/kdV5n&#10;5G6s9F2H0GMEA9nNSrlhXubBTiGpIo1tB61YdRHKqWWVns33W0gpQJYl+6f4LUZm4GLqWC/kELTZ&#10;gfbQlFp64DJTwxDkvxT9Atlp2UEczvN6/HgtqnM4z+u6xt9HaeTQF/BnpzfgDB22iwRsvM9isvhS&#10;ypXlyCd7V5D5C3kt6WRiO9suo1TZhtayVHTSO7e0d6GmswvNra04sG4nJYJqCuzMKpY1sVoulRkT&#10;SA1Q1SgPlCnbRtmwdbgb21Cs+eUQlGaWouXuA7RTerTee4Cynm68WZNLRr2Cv0o4yN+S5BDDjq9M&#10;l+oM5PnL3MufUMxWkYYo/taRfDbZBHYmf/NkgjuO95vC/0nmOYocxLDDpvP/Mwn4HH/8OicMe+rF&#10;qhW4RF0c3liFgMZKPG/LxtB0MvmVf0lNe3nnKIdQOTdkE4WWJAUUejrO7eANcKQnH312gwnlKHRk&#10;D2NJBqhpAg1vsugqthXcTylAUMhMa0iNeV8Bm6q5gs/oM/nQlSw4zR9IbOvD7zvNH0fgPSZ5QECc&#10;JaiV2DjG7/eh7g0lYJRMoJ42zlnka/hl1Gv4lNeXQC1ZSYYzBTkEhwlz8fvMjDMEioUAqSZzlisG&#10;S8BUkFUVKcimM5ZK0BbxHsrOrCSYlhPAS1BO6ZJJxr1Oxrzs44VPAlbir9WRThGwuqbT+p3YTqhj&#10;8T7CuU9ZO7912OuzFHFy5CgPFMUoJfiL+J1159bwO1Yh9riYdjmqzq1DDX2ChrQQdN/phLWrExVi&#10;xa4eXP3yILa6uGH7MLahbgSs2FU1CAQnQWv0rFiWbGvASmAL0Ft4/rbhw7DsF4OQfCEebQRtC7Vy&#10;O5m8sPcWluSfYycTSZCMFJ8VOKP5mytrFU3AZhK4CQShHKgo/tbFZNB0nnODmlZx3WJavBKCU2Es&#10;1ZhkUkpkfIM/z/LH6qpYOnc5ONlQjIjmGlxrrsX51hq8Zclmp6BGjiXo4wn2+H/JkNf5bV87XCV7&#10;xfTpSH+CK4TLmDcw8dRmnA5UAYi9jK+OYGw4S2Dywdep2MUAV2EtMa50rYpjpCslF2iyKRksXD9P&#10;p2ZIFH8UJQrkfep7pJsv8Ec6Lm0rrcof8RJ/FMVilcZVIFyZp88X0zwrjktAKzMWsAWLaZ6vHLN7&#10;5Yq/2vjdJvslOUJgagZvC7erCdwqMqxaOWVNOcEtIN0M8EA6TXYuz80OWsJtSgTeR6VAS/OdTKaN&#10;C/TG+lO8Fn2nEhlneH2qlpKVCOD1h3OZxG1VuPHatgSsRiRZP9rHAzf9Pdg5lpsMmYpvqmllMsnm&#10;N9mZ8nhNFWT1umtfoIUPuFUjDDq60Xr7NnKiruG18VOwabArtj/9JLY/OcTEabc4SR4QvJQLW+WM&#10;GYdsAAFOqSA2dqfzRqZd/7gzgn9zANUdt1DZ24OK3l5kd7Xh1bIkgobOlfSpWFNZL2lXpXclAwto&#10;+uPJpMncjuVSFXuJOsb7y+S5WZ/xGM+LfguPJe/DuOwzWFmSgC+q8nBN4bJuGxIoPd6x5GF67kX+&#10;/3F+3ids7AzKkCnk9S8G2mOrf+1w4eU6h0CCRk7XWfY6UzG1EaPp1UeEkhX4w+uFbmJNY+rD+IPT&#10;7FuCNH5LsoDsK6frEcOyqbLLZtjWA6epD/9SIDxBqSGWCuV3KHlw0J5VcwghiM/owZO9FN4KIRgU&#10;UfDnNZ3m/iM8J5DbxwkUnU8H7pDvWiSfpNkls9kIDqOtKRHsRd32ou9arldSFlRRR1ZxvYzLUjpg&#10;2QRUCkEadZLgJXjkfOXyf0ooYYr4WRncF0NTfp2gffYErzeI1yPAhpOhdE26xkg+UMkn6UAVD9E6&#10;eYTtwEUy/3XfRSajVn3GG1X87crYSfQbKsGQxutND6DW5W9SG/oiaqgv5YzV9/Sinjq0qqQYn6/Z&#10;iPWDCNChdMgIRpNckCwQaIcKtGJbglbaVsxLh+z5p0di24ih2OTqgg/nb0BhRQ1KyeDFZPBK6uUr&#10;tnL8ecoBApXXLf8gluCVqVeaNZbgFUDjSVwZBFo07+sKyUMkk0PtqkiCnLRrBC6tw3vlafCpLECY&#10;tRLx7U2IuVWPyDYrDtqK8OfFYQS6sm3sGCq+kYOWx22FwVLf+hcC7aVXdxuWlVk+RWDJFNIzf/rk&#10;GlwIWkuG8EYNmcEmNhU4udTcBPb5CBSXFctq265hDWgFZi517EKAN9zkwBznwz9EtjxMoJqsFte/&#10;9IDDXi87a4l5xaYmQkDp4E8AH6I0UEJB5YgC+z6u71uBxcdW48KJZcjwo5d+yv6iD9OhjM7WqFlN&#10;kbTU1MxWE6zVcrQIpFI5QTyWQeDE+XriIs11KgGUS+2Zp/oDmvV8tgwCKtxnCY76UJ746dooT6TD&#10;FadW5EDXEsCOp0iGHFU5roHPYzLvMdRvKVLI3FlspfzuKn6eHDKBVs5eIr83LXA5dbXmSFgDy81w&#10;NN3/Hi2376BB0xjZ6nH81Tew5okBdg1LoG6hA6Y0rhyyrUrdUsduUSqXgN2suK0KbEYMx9ah7thC&#10;oO8e+RyKbxbj1vcP0ECmbbt7FxU97Rgac4LXyXtQ4kZWVSWdEbR0kg0CraIy8mcu8rgsSiQlQszX&#10;GJURgIV5V7GNGty/ughR9SqYaTAtpr0eb1alw7MognLimGFiEwq8QbCmEezSv3Hclva9+fm/AGjD&#10;9/7C4epbDx2usKfJuUljj6CzMynsVcSfWU2m4I9NbWYcLpl6glIjCmzUg2YeV7GrAawKXxbQJKvN&#10;N4zXeG45rl3ehMfksJzig9ePoRz1RbJWCEF5lJIggt97kft9CQ46MsbZUW5fcdBTbHS2TL5cmTmF&#10;32gFxtIhCzi2Eoknl6E4YAV1q/SsMmBqS1FJR0ujB6w0yVVyenwXo4JgLfBfaByx3ICFSPKjNCBw&#10;U8iw1056Itlvkb0+gBImhSC+SgY+S/AtUfYrgj+4ZICiByqJFECPs/N8K73N40F8wMoWsjP91eHl&#10;+PDEIlw4Ph+xJxdQBtD5YydK53qZOhCZV2nmZB/FhmURVqE++gDqeu+inaBtZWtra8Olfd9i3SCa&#10;ezpjOxT+Ing3OSteK+eLAB7iaK9B6JMI9rgtGZmAVdvp+gziQy7hu7//z2h/cB/dDx+i8d4dLLxx&#10;iffA31NhRf2egXJ2Cdwr3He971lc5vLqO/iziH3wyoyAj6UAB2sKcKqhDLHNNlPdFdNqhZ+1BHNv&#10;XsYTUV/jL87wf87wdwng517kZ8bwc0L5+ZJW0vwR7Cjn9Nv9S7yF/NTOt0ziIIoPRkXWEe/AOewl&#10;xFCsl5MdyvnDyrkxL9IwDpbYVJEBJQs87YUvBriLCZgFZLcFpgBGr5EPJsOOkGOlugFpVzlfeujK&#10;fAnIYlY5VQEEqpybcLEVQUATa8JK4TRPKntUnDaEx6V3KVmWB2/BlZPLkaXXH53y5vcKtMt4DXQS&#10;xarBi0ytgTpbNQFdTWCqNraUHU6hrEx2uASCNoPW4wZ1qwrGswTu0BVIpZN07vhSXCWDHwlZib/R&#10;NYTzgSh2eZlNdcWyGkqAXGMnV6xYD14ZPcWbr+zCWjpuEdTZWewUSgeXi70DPKmll5JtVyCN0uQG&#10;vz+P16YaXtvlD9BJQPUqwXD3Hlq7e5B8/iJefOpZA9LtffJgM9eVBVOiwYS4tOxrJnZL+bDFTdkz&#10;V24Pwb71r8PW1GViwO33H6CRHWJ9znX+9tSlF/gbi2ElyaJ5X+f52yqMGEtWzQnD3MIYfFuZg7D6&#10;ctyg+Y9tsSGqpRZhTZV4vyYTHmTdXyVIs37F/yeThvF5CaQXhSF1AOJJz/ECn7GIKo7feZXfFfV/&#10;Wpp4dXt/XmypvTiFTEHNNppOUnSIN4rIRqX+ynTJG9e8VItMVZZSsSoxVKbLrJ9eZIaulPvPI7gX&#10;ov7cUjSfX4GLfFD9fJX65ede4ENVKEURgBC2MK4rlKIHf1zODR94iM7jTQYTtAp7KUZsjotheX4Q&#10;96ua69AqHDyxAucpDXLIiPUaoKjaAsoC+8TGZFvuqyF4y/0XoJLXVkXGVWFMIe8nk4x6g4ybR1Od&#10;IVN9wgO5ZMLysytQynaN7Hredymu0fH09iOb6hqUKjbRAYL1EKWMn+6L+2UNlMpVSFDX6Mt9fuvw&#10;y5D1OBO8AtEnFiKBjKpEQyUtj8olJRUyqbHT+N2Z1M2q460jQ91qq8fd739Azz0C7PZdWHILcXDN&#10;BmwcREdLkQFp1z5du0nsSjbdoqiBQMtjjyIKm1x4Dh24ne7D8dpTcxATFoW6O3dR3t6JUmrbgMpC&#10;/tY0+wpniaQUyfHntUd9jgV5l3G0Ih9XLBW4aqlE6q0GpPC64htt+LQiD8MyLsHx8sf4Wz+er+q7&#10;y+zQqmnWiBb9NhdIMJIblJWmAu4a16+xI8iqqlZDpYpR/6eO2IUd8+gV/4PDPn7JF95wP/UKwsO3&#10;0ITSs5XnLW+cnr9dr0qr2ofJaNyWvaBboSylST3IGGRdZbpOL8G3dESeEDMKgOpdMgu6KeWs1bsV&#10;/5XzIp2qMJZEv8ofFbRWVEE9VJ1IhTOKKFwgYA5IB2/Aq2Q1n6NLTeapikCwzwvrxesk2xKcmty4&#10;lgxroUZV+WEtAVxIkKhuVilVBfdvBHgYKSAHLImsl8FrzyHIs/g/sWTec/zsQB8vuOuHNpEOXSNZ&#10;9QqvTaEg6T91Ql3nZT4oxZGjuf8sr1mhOoJ4D7XwFR8yKtlWox6KlFRgp6k5uwoF3E4k0+bwWGUI&#10;NW3wetQXJxK035u30nTcvY+25hbEHD1Olh1C0JI9xaJkWrHsRgGUGnaLq5OJKNijCIrd2pMQO4a4&#10;Y+fQoXhhyBgEvL4XzWTv+s4utNzphe1eL9ZEh+DPfLfgr8M+wPDIY/g0PxUXrOVIbalHenMTbra1&#10;IK2lGWENVXipKBF/lkCdepoA9OVzUyG+CMZkR3n/gXzOF7hPxHSVv9Ul7pO8U1P8WufKqkp+RPwG&#10;v44+8H8I2pOrqh18CdivlsLh6+U4E7SGbLAcVXzotjDKAYLTPu9AH3AJ4EfDZfSuAzMJHMGgWgKF&#10;vKp4/kcBS/HEcUoCxQKlB4MJRgFWrKul4rJq0qsCpZwsBevD+fDFVnLE9i+z7xOQv1nOfdw+tALu&#10;J1fi8BFv+B1Sfp+dhUC1V4uxheo1/R5Gx9ZSClRzXRkwaVgVxSj7JdCk+5Ph+L/FlD6pBKwKxjPI&#10;2HK+Ummqo8mAlwjar5SxU8cTMOU8SsNKwohd9/Oa9rJpPYD3cJTaVkvFm2UR9ntjIa85iqBNoJ5O&#10;5/dogGQxf9ciEkIxQXuD36O4cDEZuTp4NZrTz+LBjw/x/Y8/k2kfoLWjCxmXr+KlkaMNOCURdrgr&#10;ZmtP6ZpKLzajadnMqFyTeBD7EszKnLkMwyfzdqCt+y46yOD3fvgeXQ8f4GJVMcafPYr38pNwhd5/&#10;cnMD0lqbkdfRhpSWJpyxVmEPgTwo/FveM6WD4qtiUZVlinhUnH+d+0zhDPcrMaGKLw0yVa2BxqLJ&#10;P1KtioZgXf8E/VICsL0oFl/X/J/MT3tuyyZj9uhg/Pnpl/AeGU9DT6RhLQKohnErBksmVdM8BWJZ&#10;844uyQXjdNmdMRVwlxG0LwYsx5+dIdBUHXaVPVPJAx8C1F+mgyCWKQngg9ZxxTWlA5XI0DExrHqk&#10;wKoY8Sn1aPVUNv4gfxa8EZv81uDIYS8kEWQa0qKpNi0EYx3BqzqD2qDFBrA1vP5qArm8r4qrmNdf&#10;RBBn+i5i8zTZqDIycjrBm0Bg5VEOFZKR43j+JTpll3kfK+UYKnUtk6+OLRlwjEuNAv6anUhOmDrX&#10;EW4rmiDGlWVR6OvgKsyheUwMXI54fqeY3RK22kQLsrmtOt1UP3Y8/2XII9tWBK2ENfw3uNXdjAc/&#10;/Yyeuw+pa2+jIr8Q7z03H5ucBhGwdMrYxLiqNzAFNJQDJl7rZI/VPgLxRm5v0flug/Hq8BmoLq4h&#10;i/+EdgJXo3QVScgmk15vsiGmwUrQ2nCpvgpHbSXYfDOCHfULPgd2VlV2Gd+D964mKxLG5yciEsHI&#10;2YrgfWupAaaq+JLFkZ8S+gr+5sLrGJLph/W0Iv7VBbhAPXyh6X+39iB05S8dgjelGYeIveGlkHXI&#10;1qQSimcqtkqdqrkJDGAJVrVHYNWoWU23aQ2ZT7OssV5LkUDTOs53iR2EiuvJrKpkT6bBOFR8qNKA&#10;kgQaxasYsFhUcVt532G88QMakUBQyMtUfFBgCWC7IgfhFSw9ugKHyWhnjtudGzmHKjnUS+xqCMza&#10;gMUEsBedLrJr4EJUUm8r3y+pk+s/3wxQzOA5Bdwu4/8U8NxsAkbMm0VJcIPLOLLfBZ9lOHGCLLqf&#10;90NWdzhBUPqw08n5OiQgk3G1/yQ74yN2FQOdJQtrlIc65cEVePzwCgRTd8ewkyT4LUYhfQBVkeXR&#10;ElWELidglyDlpEYMr+D1rEIVtX9HXQnu//h3uPfwe7T33EFzYzN8XtlD1nQlwxKQ0q7StKZRv8r5&#10;Elj7jgmwCn+Z0kWBVtrWeRSij53DXX5mG2VCz3ffm6qyis5OXLZVYX9ZLp5Ju4DBlw/hL09T6yqs&#10;p0GiIh/JNYU/5SAbycZ9Aqx8EKXX9ayVxZQUOMv9Rj5R6l14G0+lBuGVnFicrCjAuboKRLXW4nJT&#10;Fd4rSv3fBK3fxtkE2M9/eWQddp1Ygwx615X8QS0aw0UT30gZ0ESza0BK1jLTEZ3V5G0Ect8gxEa9&#10;KDmMnjpBO59evHG4zJgxLiUDBFYxqsyl4phhBK6YV46VzKpuWjWp+/m/ewkMgUJDwiUrHoXI9CMQ&#10;1L84tAYBR5fD9+gSRLBzVJCxlEwwIS6aeY350uTFtQRijYDLe1F9hIbTFBDgCjtJEqT5L6L8WWai&#10;IrncziKA8pRUCKJTRn17nUA6T4Z9S6nrLz15vbxOscs+SgUBVh1JIP2WoJaTJv2mzqlt6lIT29RI&#10;iy/prH1FbU/wR/p4Erhkc3YmxYfz2EHKTi81evbGySXI1jVwnyZ97qrKxO0ffot7eoMjvf2u7l5c&#10;+GIvdg4fbkC6xcRrVRTTJxFM9ZfAS6CybVXctg+80sFm5IPrUBxZ/zqsVTbc/u47dJBpm+jolXfe&#10;wutZ8Xgs/CB/axKJkj4quZSzq3kkTLpaz43tGs2+no3uOYDP6RyPKTR5mr+F/JXr1KuXuI/+ymPR&#10;n2JRejiO1eQhoq4a4bVViGiqMUPL52dd4XP/+n8TtJ97R+jHfenYKvPQlCWSSVWm6/cFL2QGyQON&#10;NNAsMHoVkkJd0rKazqiFgI6jmV0Yxos1vY8PTIXbiv2p+kngVW2seq0AK/MvDaTSQ1X/6+HLuRJo&#10;tU52cjjKbTKqGSMmrasRC18swwpq4PN+KxFy1APZZMp6evl6Q6KF11inwhhek4aGyxkUcJVI0D3l&#10;+c6jE+ZlqrVkjnPoqQs4ZdS/OQR5JkFaQmlgslRBS3GBIPI5tgzTfPj9kgYHxbhsis+KYb8mkL9Y&#10;TKblvmOSCWRjNV2rdLqA/iUB/i3vgV75ejLyqWOeuHpiITuIFyWKOssysrxY1wvpKqekFCnmM6gN&#10;XIm65FNou3Ofzthv8eD7H9DdexeJoRewe+wUsqdCWW4mBqu5DjZRv24kcDe6ilntwJXONYwr9jXj&#10;yZSMcMLro+fgeshVWHpuo6anB8V0ykq6O/FecQr+NpT6U+FOOZqJ79DUKxxG5pTzq+RAMtlXpp/W&#10;ziQK0pQV4/FIAl1JA6V7U34D9zQfeORH4vPqPFwgg1+w1eB6ayMib9VjXUkMBt44Aoekj+CQ8eH/&#10;OmgPFKeN/ItPlmPLyTW4EbKKXrU9L2/Pail5QCZVHFZVWgSmmcCYksBM985jSiTIGYvnj/7MIT4w&#10;mXeBTE1gFICV6dKD28eHfYT7leFSGMSXSz1sAfQr6sGvufySADjA877mwz7A9X1scgy/5PGvluMX&#10;X3jiQ4LkOJk2mqa7lvrZzrCUBuw8AmoFtawYVoMXaygbSgNpjgMXoawvLpvh74VkJRgIbsVMCwjQ&#10;GzTZylgV0SlKJnuHE1wB/J6PDi/DwP1kyi90DQIlr2Mv2zdsn3twn5rAy+V+nqN72dt3nv5H962M&#10;H3XtM7z+QLJtxAlPJFIr50pfE7hiVxWbJx1fipvUtRqtWxvEjnj9MNrv3MZt6s973xG0d+6hurAM&#10;x3fuIvhc7WGuIa5kXQHW0UQRNkgOEKgGuAasijCQaZWAUK0tgfui22iceu+AqSQru9WJkrZbaCbb&#10;5txqxswbZ2kh6FQpHi7HWfFWpfKVkdR8E6aOmcfkZCkBpWSPkkPhu/EX5z/EL2OPYWpRBL4ovYmA&#10;ymJcJVhj2xsQ3daAk5YyjM6+TLB+A4eEt8nEBH7c/+Jwm2rgr3JspTFvHNuK5IAVBrB6yKpzNY6X&#10;2FbsKtCqnFBgZdNQGdUR6LjAnECAjKXZc/iKrPMVlzKPYqYDfHBq3/Lh+ROkhwVCPUjuMzqQD1Rp&#10;UQF3bx8oPlwEh08WcptAOcn9+/W53K+aBDL1IprlY4eW4sR+DxOs1wgJUxRDwFoJUs3BVRVEx4vM&#10;qphshYkakEG5XUFgF/EeNTpXAK2gpJCmzSR4FDmQlo07wQ5I4FylLDjJa5yyj9fz1Xw4fKp743Xs&#10;5/WqWEf3asDK9gnXBVpJH5lLAVnRBV3zEd6jWl9H/OKYN84e9UIagVrMDlQkHX1SgydXGVmS4uNl&#10;ZIrGjVmvfYWWzjZqz4d48MOPuEft2dnVg6zIaLw2cSoZ1gUb3Z2xiUDcJKkwxNnOtgIrQWoAS727&#10;UZpWI3k175eKxge64gvPTagtt6Lt9j209d5BDzWupasbfsVZ/J1pLTUMX5JMQ+M1akQFTLKeSpgo&#10;zirZIB9IpHR6D0ZeP4oPspJwsjQfEfXViKyvQVxjHVJaG4yDt5vHBl89RMCTiVVnoliuQp3/q8mF&#10;+tprE6sS9t0vPbXWTN+jEj0zRIZAtJ2yv4yjXk7YGQJVE2coRts3IkHs2kKWCwxfAdcQAlICXA5I&#10;EB+avP0TfGBKw0byxlV+qP1yxDT47yJvVKDV8PMoXvhFnvOo5PA0zz1HCSGQ63Mv80cLlbRYATc6&#10;XnsJqrO+XrhBNqyRliVTKtulpIcZkcD1WnY6ZcGqBVrq2QJpV2pZjflKZedKOO5FRhM4FuEm96mU&#10;MUFADl6Oa2TBS9Scwcc98RWlgcNxdjTFHBXx+Izg3EeQ6n4u8Bp1/BCbH69Tx8W0ar4EaagkDkFO&#10;a+BwlusqDqdOHcWO63eIVoKsmq5Bj2TYPH86ggSvZqBRYbhki4aZV557AzZbOdq++wn3v/8R9wna&#10;23SeWhobcWjnS1jv6oINBKxhWTYBV4AV0xpWNRJB8VxHU69g6hRU1ujqjO3OT+P0hyfRe/c7PPjx&#10;R3RT21qomVMbbPjLQJp8PUMlCxS9kaVQUkVZMvkhsjSH1+LPg3ZjUlIoLlQWIaPFhpy2FtykBEhr&#10;bTIF5sktjfiqOJvPnrLiMP9fcvCRU65hOnqu5/8X07gdKZ/us53b9H/Xhq4yE1RYlO0Sqyr+SgdM&#10;8xKYOWEFUgJU4NW8WuZdXTz366CVeFyxSoFNeWo5XAKfWOY4WVIRgt8DmOuKzZ7kMXnaArgpJudS&#10;52p+rhM8Jg2rc8S+yoTJMw3egL84vgrv+K7GOZ+VuOhD007WbDjbB1qaWDtYvWAhowqsGrCo0slS&#10;ypgc/wVkVYKXnTKNgEglm+WTVQsIkkwy2nVup/L+UygTYsly4TTdvkc9seoEr+Uw70eaXLpWliKU&#10;1yMPWp60HEtJHIW5pHd1X/669r4OKCdTDpk6oEJk7KTD6byFnPDG5SOL2fEW0wmjfOH1F/O7q5R5&#10;pObOJ/NX8r4qQ19AcVYMGgnaO5p5hmx7/8FD9Pb0Ito3hLrVnWAl20rPsm0yrCvHzM66KlkUWJU5&#10;s49w0LaiCGRcp8F4/Wk6pLFZqCXDNvTehpWtsrcXvylLpumm+daYN2X+NC5Mxe3yURTZif8GEzND&#10;sasoAWG2CmS2tyCPIM2mVcjtvoWMrg68VZMF55RgSogvqIupXWOpd+WMK32voVoqf9QA1gs7/udB&#10;25D35q86L2z+Tw18cEp7aqCfqrWU6TJDZQQKMWyoHDFqRoJZDCxQt4d5maqlUaYiiw/rGzKKHoxk&#10;wMfPkY24rQcsEy/TKUkQyIcrjSrTqvCRgHyEPfbzBWQwmmCdK534IaWBZiA0MoPLz2ma9y2D2/G1&#10;CCazBR70QKJe6qyMl7SsIgWKGLBVBXoQtJoxRrWyKohZYIaGl59ZSodrCTL8PAgUjWqgWeZ9K9ef&#10;TLZL4uclE+QJAR4EwxKTur1AB2mGUrRfsElff8Mmx0sWwmhZXqvaR7yfD7j9IZs0rM77hPfzDf9P&#10;QFathZwz6XmaWKeT6xFIWZTO78+gJMllK+N1VJ6m40VGLmMnKiRoqzRz+NnnkXvFFzW3H+DOjz/h&#10;4c+/NZMu95q0bjFeHjYWW90IXLKq2mZq3E198kCyYPswVwNa1StIy24nqJWUkFTY5uaGbQNG4dSH&#10;x1Ba0wQbO0J1Vy+quMwjYw6NpCmXnhVYVcSkOS58dmBQ4kmcsJUgubkOya31uFRXTZZtRHlPJwHb&#10;ifA2K0bnRJNsCPQEOmqpn/Az2AH0OUoyJKmkkceuczuR4M397H8etO1h6463nPZGa6jeDWCfxfB/&#10;tD55QJCKbbXPGiSnazEdHy+8Qw32mEAmYCrIrISBdKxYSaWMimXqoekBn+ljYm1/xXaM5/nz/L0E&#10;gD7jKB+8mEnHviQAFOrSiFyZ2W9lXtfisaAdeJeOXRjNejRZsYydSO88EGBVhC4tq/isRtcqUmAc&#10;MXbCSrKsJo8r57FM/8UEqAfSCFrFYwsJGulaZaJSya4xviryXo44Mp0yYAfI6IP38ZrUZEHEtHKw&#10;FDmQRiXzm+ycgKoEg0yo0b28LzluqkdQJlD/q3tRlETJB+r5rWzRvI5oSpF8XpuqvpSdK2CrPLWS&#10;Hc2erSuhxk0NeBEJNTVopiPWSm17n8t7ZNu79+4h+PUPsG3IcGwa6mz0rRwzMa3Rsc72yIGJ4RK0&#10;jwprTM2CAMxzd7oOwe4Rc5EZkUxN+9CUQipl3M71EEsxgXWAz3MPRl36FjtvRCKu2YbMW21Ib2tG&#10;eksLSsio6ZQCu8uzMC8rAr+IPkwZREZVWamKYpIpCzSKW4BXmFMDPzWSW7MBaVCoxqOlHP2fA23r&#10;+fUjGkM8b7eFepM1VxpmtQ+XIXMFqaSQ7GpStmRcMpbYV3JBo0j3kcl+eYQPQWZcjofMt0BrnCou&#10;Awg4hYCUatV2CB+a2EZNIBdoNZXQAT7cAwSB2Fa6UPPdKuKgWRBlVs2gQUmI57Hw1A4E+KzAZerD&#10;7ABvE91Q9ksxWTUztywftKxFJfcr86VaCcVmq1VrQGCmkU3TaYJzqVvzqSPzqRm1nU6g5p1eTdBS&#10;13I7hmAOIKOvUAc02S/ej8J0kjlaly4/xqU6pmSMpIOJDnBbQJZcOsx7U8c0Gp/bOl/REo2yCNkC&#10;52NrcO6IJ64c1Xi0ZaigpcunlVBKt4ZauDhEU4KqmGYV8imhDsVeQfnt2+giy2qyjYeUCZqkLv7U&#10;Obz4zDhsGU6wkkWNROgD7abBlAkaT0ZpoASEPc2regRHbKdE2KGZwt1dse6X7vB/7Ss6ed+Z4hxJ&#10;kBYuE6htl8Scg2dCOMLoWMU01SOvo52tAwVdnbjR3IzrPGd3URr+7Pp+mnmaexXlK7arUR2KrSt7&#10;KYdNDp2SEZHUyKE8RsZ2iPgAA2JPYnfp/2RywRa85MPG08v+r2aybCOBqWZCWGQo8y4tyQM2vfxN&#10;uXw5X+X00t/3oQnkj21ASSYyzofWDxPEygApqXCS2wrGB/Ihad2HLYAPUIF3OWMH+BlHeX4Qj2u/&#10;wmSSC5oEWZNtCLyK5xpNvBG/oox456Q3LvgsQQS1pgYGqpJLEQ4rr1XVXDUEai0fuMZ/qcjbQulQ&#10;Tu1dEijtS4+cEiCFLJvos8hECor4P7k0yUYWUA7kkt2SqHWvct33yBJ8Tobsp8iFrklREFkTaVdp&#10;bgM+gZHgFZD1kORQSpsLsHIwpN2VhFDISOcqxSl9KLYO5jmBm3A5aAVZfRlifRdRqlDXUr4Uc6m5&#10;b/PI9BW0gpbQ1SSK9XjD/zNcbWygRPgZ977/yUxDf/+779BUXYv9m7Zi1cDHsYlSYIO0LXWsiSYQ&#10;xGJfxWUNcKVtedwUjBPE2whoJRs2OzrhlREzUXijGL0EbufdB2i7dx9FnbdwhaY/sr4OGWTXjOYW&#10;FHTcQi4Be7XVhlcLYjE+WVMrfQ6HcJr7cwTkFUmJVykDFM6ipFDqXsN3jBwgyyZTGsR9hEHXvsWy&#10;kmScb65B9C3b/xxoq/yWW81ML6eXmUSBXtBhB6s9OmAiBAIxwWzqZsOWYyMB8+d+BKMyHQKfmEYm&#10;UA9H6dWDBKJYNYa9TV7/cQIxmMc1Jl6SwZhKAZEPXtVPAXqAeqB8iCFcKmUraaDhyaq/VMaJHWI0&#10;naHTNN2XaEpzCLS6sytQx85mQl20DpoFUVq2lqZexd81NLWSBBWKIPD+CsnK14/NRybZV/MMaASs&#10;hmxr5pl8MlwRPyuD+xPJxpd9l+Lk0SXYbMDIJudQbK9EiCnyljVgU0WXMngCsoCpqi7FLR85n8oe&#10;aZSumFohIVW2KRhvUtQE9dmdOMDf5hx/0zglNHjN+bQWGX4LybaKHniYqe4V8ag5vQp7z7yBrwpv&#10;oolA7e2bCtRIhPv3cfNqFNYPcCFIXU34S5PTbR7KbTEtwWqcMq5LEkgmSCI8Sv9K25qBkv0H44tV&#10;u2Gta0azxqb1dKOksxsWaueSri5k0MHKol4NbrZgYVUGnsg9T61KzRtLwMbQxF99z+5sJcjh4npq&#10;X9JB0y4lUMcmaPgOW8RnmJN3DccaypDS3oxESouMjpb//6AtOubxil4n33SGLMue3cAHqLcjmomN&#10;z1C/ntL8sVp6mn2aiO0t6kjzsOQZi1EEPgFWzpdYSICU6RcQz7KpuEShnkCeo6IRHRf7ShbIxJqo&#10;AtfJIga4Sgfqc1XppXm5VGQiHUit+5mC8cc9kEq2rAklw7ITKZGgEJeV6yYeS0Z9NL1ROZm01Gha&#10;+4jctJOLzVywSt8qDi0TrIGPqXTKVMmlUbIJ/ooekPWoIU/7LscYzQf2Da/XZOUITMkVOVOmGIad&#10;TKEsNYFUEkBsLCdU+ledWXJHgFfVmlhWmT1pfm0r8nB4DebSSTt6xIsdRenkJaZDaQyZ5kYo5LpC&#10;kPZED68pZCe2XAxE+q12MynyrXsPTT2C3qPQWGvFZx4rscZxADZTJmweRvZUI6NuFnAJWjUz9Fyg&#10;VX2CgEzQbjW1ti6UDPy/gU8j8UIMbj24j6rOTlQTtGJcy53bSGhpwK6cRILQj4y5lyCkc5Wg+Q7I&#10;rCryjiZIEz9jZ2bnVMJBE7toJvEkSgZlym58i9GF4dhIdj5j6nKb6bR14OatFsTdqv9/B63Nf7Gz&#10;LXjpHb19UKyk1xE1cWle0MGHbGSBwCDG5bomTtt2fBH+fC8dDBWJ6MEYHcoHqgcm3aptNWlWsa2C&#10;8Qf48BTf1MOT6RcApYGVaPiax4xXbWdS85nGUdH5PEfOikr/vvTEAn7PVYIok9dZE6b6AiUSeI2h&#10;9miB5i+oJhhreVzRgpKARfS+NRycwD7rTTO7FCknCAia3nKFlqjNNb+scvslcnjozKm+VaGuRMqK&#10;a/7e2MfO9TcCrUba7uU1KqMl7SqNK6bVUvcp6WDSulwXmJV6No4az5HFUDGQhtwf5v/rXlVnKs2u&#10;3+lbb7hQUhzlbxRKXRsvp4tyoJDXUMLr1IgG1UNoxnGNx0s6sxXD/N6Dd1YybLfv4ZaSDZQKD374&#10;AXfv3kVm+BVsdHM3LLvJsKzCYNS2RirQAWPTHGAKeZlSRqNzCViC2BSSy4kb6Ix3561DXk4x7lLX&#10;qvC8i3KhuqsH6U2NmBkhwBKMGsyo5IISBJcJSJUcanoqzf5+lSBNJtvKAbtGByzyLfxl3Bd4ozAF&#10;iQR+Tkczkpobkd/ZjqKeDrxRm4PhOWf/30FbF7RkuzXY4x9ryUy1ZKV6Luu5NIUvZFbVwCrLZQ1d&#10;hItkYeNUyfuXRqPZdJADplCVwPgNte1BAlDnyOk4zHWxrfSdnKt91K7HuTxDplX88mtuKxR2gg9Q&#10;jLyX20bLcvuoHj7/X9EEdYDDyzCMXviRY0spCzxww38Ramjy7dPeE6iBC1HNjlYZtMiMqlW5YRnv&#10;pZygLOZSo2sV50w9RpNLK5FNUGhy5HwycDpNcBq1ueoLcgj2G2S3aOrdU0c84Ett/pKAqLDVNwTX&#10;Z7zHz7iuSZyVTlYERFEPnWM6LY/pnsSiKk38dKH9PtXx5HwpFKjPMjJDgOVSHZ7n/5LHX+W9nqfs&#10;iae2ziPD5gYIvIomrEAKyUJRBE2bXxS2AaOP/H8KO9OwrK8zjTPTNbMlGg2KoNXYpkmnSTMd02Wm&#10;ccMtGpOIGxi3Zp00MYlp2iRNNMZddtnBBSWiIAouCLIIIsrOC4Jsyo6C25j2w3yZD8/cv/NKp3O1&#10;vebDuV541///nPs85372EPMP/cROt7ZY18071nPrjnUKVANSmro7rtnHgfPshVEjpJT5uVKfcNog&#10;AdR5yCRZiU0gTgGX73K9RgCNN5tXYJYUDiHvbMyj9vHMVdZyudM6tTlaegbsiuiCp7fXkmov2Ih9&#10;krJxAirKFak0pEoliBaRlbxPlI7s7ZRXBOY37Wv7fms/zt1nGz1FdqypwU5eabHSa9essqfHElvr&#10;bURuoj4japHx/xRVloQ9i5YNYF2fLAdausl4nQfevK9ZdljH8JQ9Ah/clcgmFKYkjRjAqYlH8YrU&#10;ou7WAsBfOerxcjkAc5xq0aAS+/RZuB9HKGGHpFzwXZEsuoYzxOsRIEM3wvWdBFCLz763c4FliMZk&#10;IoV09LtsBEmhBj1S4K5eNIaas/XYYHUPVQJsne6hhtQaLXSVBl4vAmQuSZJCD+Cz2EZdbVhJM0CL&#10;5SArao7F7phlO8Wf/x13Je5kTFfwauImUA5dILruDTq0WfePogadwW3LRtvEJtXzKFq87ja85gQq&#10;hHTGWULKEA4TpK2+7+cCfJr4OrEIBdpEpbo3ODjVwU+LEhE+iWesMnGhrdm2yL720SrbcL7AmgZu&#10;WK8DrhSy23fs9r17tv/TDbbwQUlU4hEE3KUa9F8AsEGSpjxSsG6YLrgKNZi/4LeSuCEBfo4mrBj1&#10;XX1XnHV09kopE3D7BqxOvNbT12spNSU2Pl5AIxqP/DzqmNEYJhkpK6pAdvVm4WHfevt13Tk73Oix&#10;7JZGO9N+xQra2y3/art9cqHQRmeG6/MCOc6KxFV/HbTNu2c/0yjAorjQodCzG+kqbqvjh760NC6m&#10;S2IxSXv7JNrpTAM/RXFC0/9SChagBawAL1GLpePUJx5gaxDdhcQFxJjBSL9AOSFIGEsCUf+4daP1&#10;Gb6Hz/FeygvFaaRocdkEsS/aqNhgOx6zwJJ2ThffnKGj3lty3iNJ6dGJAJ8lMKYyepobdbp2PF7l&#10;uqcaKTW1yQusQJy1UIOwxXptxIsCbDESDQ6sDYhSR50DbLRZ0VL0dB1vcV0uQ1TXDCDh2Y6n67qJ&#10;D4V7s7mk1fsc0Pt4jvdxXyioe/UYr88wb2kAlPvTfO3Vc8c1H3v0ujOF6fNS3r4jSUWIZYqU1lN4&#10;6JCq4rFsOE6KYt1PqTYk3HwXymvEyzYuZZedaGux66IHhBVSFrRvcMiaK2osbPmrtnjUI7Zsop8t&#10;RtqK4y4e7+t1PsBvoQsCq+Oz7hHACui+uHq9VCHYb6yF+P/Q0qL2WJsA29DdZy0kV0qit94cskhP&#10;qY1IE4clxjlBmEgXWAnyjlhmD+1fb1OKDlna5Ror6bpmuVK2KBda1NdlW+vK7dGMUGELOiHQZ0ph&#10;I3HyrwXM1L7+4280RM1soEwQRywdtkUVBFqaGguwWtDmhBesOesTq2oqs+/x5URo7dPEp0nbRSIi&#10;QQFfqn6QR1ycLCBxA5RP4v84fSYbA7I4Dsch2QbpAi7KC/wVmsF78cPjt+czuHeTWFwBF1qh7/40&#10;/gVL3RloaaHSpqEEAuRlcTxvtRgpJ85NK8VMFAbaQLA6OV+k0nCcEhuL96tYUrVcIK3UoCx9vmgB&#10;6UNlUm5yImYJKN7csr0Rsy1S0v4HLsAbUGnA4YclJPc1fCrE6FHHtQOps09rIE0ZXD/vITaBgSIa&#10;rXtE2cSCgoRFQqOYEn+6a6G9K+pwMGquHQ6jvwOK70KrF9gB7dnwqc7JUJ80x7Wzcjbs+HX2alWB&#10;NQ8NWVPvgPVL2t7U6B8YsOKMo/bqE09aEHRAythiBqCVhB2OTcBjBp8FuE4p0xiuA0aMgreZ3jhb&#10;97MFdjItxxXDuyrQujoJOtqx1YY2FWtdxV1JaHTK16/swSOb7fOqYjve3iLFrUU0ptWKu6/Zme4O&#10;m3vxhPkc3ar5Ei4IvnFZypK05PulrfnLoK2LeXahS0PR8dOgxaU+K8WFSQKk43aTpE1L9iZra6+1&#10;1sFBW3M4QUejJh0agMeKSebYw07plA8dhzznbLRaWBQsFhBgk+uObZKjFa15WJuGy/F5DPBYEPg8&#10;Zi4+C+VA+kiJeUp8Nk3Xcyh0rmuyQXystxWorjWJ9p7PuV4JpIPX6MQgzaZCFAAFjFy2aknQQnHU&#10;IknVYgG3DKuCvsfb9EMAllQuFl04JbBmI2UFmIMC7W8k8f4OJQpLAXQAhZHYWZQv+DYuXGgAoEN5&#10;ZMBVuQ+ex3KAIsacDDtOmBvs2XBf93n9jzPCuYS9v/GyQL4nbI6l7aRAHc1DGIB3nusSWRo5Qxsx&#10;0LL12hSuL3aljciMsJz2Vmvuu+4tlCyJSzPotuYrtm31Kxbk+4gFCayLJGGDxmsgaQOw3XrpAvG3&#10;IVAFwIvTQcAFwOSShYzD9TtWwJ1gv5m2zDwVDVL8btjlnl6jpFJNf681DvXbG5fO2IOR6+ybYWvM&#10;Nz/FwhovWkFHm50iEVJU4EJ3l2X0ttr6xkJRxLc1SMHh9JZUpnBgmgbp90f+QjYuUrYyevoReKBH&#10;x7/TwMVnHacFFLFB1lqUaL3Xu+2qtNHL2lHhF/JsZLLEN7laZMu6hDX9IBSBsuQum0C7heinNL1O&#10;UAWUgMyCDB0be9lNWhwi2vkMFAEpS9Q73JfcIY7hFA2OYhf5roFGreMzXYt1JnqeK8HpIWBHHJsy&#10;onWiB65onCRrHXRAfzMuQhUArU4PF+StzxE1VYqkFWhJsSmBx+q9OBdOOdftXClBMy01TBxev/cL&#10;+jtg9XCmO206NpazlmiwGQEfjhA2ssvM0P3gzsWMl3JfsmJJ4DN4B4nygqOjmO6/Px+kEBEcjpUE&#10;IaDT6Elt2gQpuYfCA+2cNmEuDpDI6a5InjejAl4rnps8397nmsjq2BRsK06nW42AdE0Sl644t+7e&#10;dXbb0hMn7Z1nfm4vjhYQ8ZThdBBIvQD2tWWPBkjaikLgZJByNixxGUsxgY31tRXwWz8pdCPH24aF&#10;r9j5M2XW3X/dGrt7rUG/2TLQZ839fba3sszW5x+3nKbLVtjSZmU4HySJs65csQUFx20iVcPTP9T1&#10;6rrDhZcU0YHDop6UDcAeT+DMsXf/HLQlu6aMqY2Z/vsG7VY8SPBCVwxOE9S0Z401n06wq/091nfv&#10;K7uh3do40G85bZdtyskY8zkh0n32Ay8YGXg3iik6ph8m4AEj8rkNelwnMIqM0/ih6jNRBL0PWkFj&#10;CDqYZAroVOPLELizBGoKntGKlA2QJlCTSyXQviPqsFdK2h7RglKBDzssTgSvEubNRKjCOqCBK5c4&#10;Axp5XNR90Y2Gvl/w2HxJJyp54xot1iiImGoXtPjUGsjDWhAWaEcE1n2StgdEEZIEYEd5UJ6gMgCK&#10;SijQGBwFOFBwWUMR2Gjc2yFdM3yWDUrFFDj7sJ0WCpGm5wAu1VUOasCP2RDEYWD6onZW2EIbuWW+&#10;fbp1jiUS9aXrLtF9lHJfOkHO6cTIC8cqIuVTG3dHnABP8RIapUSvt8wGj7VKyHQM3rRu8doBjc6r&#10;1+zg1u22+onHBVZfKWTjLChgjAWNg9tqTPT30gfA6uy23tQcF8YIcO9L3OVEg0kxCxn9XdsU9KaV&#10;FZZbzw0Kh/RZp37zSl+/eQTgCgG1pK3d8ppbLV+Pvys6Y76HIrSZJcy26Fq3aV4wH5K+s4WNrXtH&#10;2XUUUvO388U/B60nLjDLIwmEu5MMVUBLTYCLYfMsY8N71trUZF2SsG3XB63v1h0XnlYmEv1cyWEt&#10;hCab/CCKadDkAc8P6TMUOEZ7TNdOOSxiTSIb5SGRoBTdAJDEzaKIYRph0U/rffv1PUgL5wlj8fW6&#10;syy8ZGMElL3if/t3zXI5VHWOw7LRsM0SyTXbanUf3oqHUqYEVCoeVuuequJ0hArghPTlRVGyU1q4&#10;XmOUCLzFu58VYEURdORmiQrkCKQ5+q4D4rpJ4bNtLfGvKJycBMTyQlWI6+WUwN6KpAWMgNYpkwIP&#10;9XHhqXBTtGAG1ABrAqZBvIOu7oG+E4oFXYD3ciJBnQCf3v8Pkurv6DFl52zL1clHKnyu7oFeD7Qk&#10;5V7KtfFo5XRkz0v2MHV7d+s3Ny62aaczrLi322qvDzjgdmlcG9BR7vFY9LvvSaL62RIyG/CSYU0Y&#10;P9YWSboG4XgA0ASJO7COEEgBq7itowv3eS/RYL5+tnzUJPts0WvW0tZpPcT0Dt2U1O23xt7rVi9l&#10;rUJcN/xiuc3MTrJ/ShTX3a1rJNOa+ma00oIGkKGMZWELm1eDXnNYGyKW/F/QehJm/dtlcUJXtt0t&#10;vsbe5y1fk0Rb9PefWWCVpdXWLq2wS9yoT8dMk3ZRpbS9F8pzvMbkkx9r8SQx8WxQhbt0i/nkSPqS&#10;354lyXpOkpXeqGTN0uKTIsxIUorwpgvMVOmmTy6AoGLMEUlaUozxFEEzqNR3aK29IEmUtH2mZYZj&#10;4sGRwBAtSKQhMi2TvLUKahJwz0oSCdAVMdTi0v9JJAnOtkJJ04IoqhMKsHoeuywN6y7qtUopM5TU&#10;zIqYYwXJCyw3ZZ4lR8yw9VIG/5F8qGO6FzYYG/S47vOM7hHtFu5F31f+xqBOnOlRUadT3JdOGOqs&#10;HpFSQUFhYkVTNA8HNA/Zes8B/c0mp6E1dcugWQD9oP7GvUk71Kggm7p9gcVKETwcqWuUkngoVBRH&#10;vBuLx3k4LhYPAbpIgH4cm/FmLXaUPhv7ps3MPWT1Ejj14rcAqKN/0HUav1xdbeuenWmLdNwv9h/9&#10;x5hbAOse4brjvNFguHa91cS9oCW4hmBxxjJJXYLGFz/oa7+d87KVFpTZrXv3XGG8ht5+q7zaY/WS&#10;vtmNDTb50DYBkQ2le0Q3cEHf+p+eGJ9qowLYKP2/QZv/UwkKFxj+J3bako0+X2+InR0LWKEFgKCO&#10;4BHxrk1zn7TgR8ba2z+aYcWniu2qdk7b0C1rZ+iIgSKsqy7QQmliaQyChkgRMjqZsBjwWELN8MlT&#10;Wp4Fh/8CWv4n94cLxnJAQ+BsPUfaOIAF1PikkbLwXwH8a/ps6O4FztB+SooRnRNdNRviDBLnucit&#10;skgBVAsHHcBdi7SlOXOtBsdnsRa0SKDFIE/1ljJxeGobAFq4LHVm8+CMAkWWKMEBKWrpUsRe12b6&#10;lvOZv6/r1QY6LbDSvI2ku+P4zPVcAS5J/tZcUF6fTZv7id4r4LJh6WrIiQNXO/IrDf2dx2YWlTqt&#10;7wHcVKUh/oANnKn/aUmarjnNfMsmSjnZsGu2JYXOsCJtVOIRckRdLkqxvEAUmq4bZZJotac5/ZK1&#10;HvHaELH6vn2fW2zrZbvQ2W2V4pzdN+/YTTIRenstKznR3pzyEy81gCK44esCa4KkmAHmP2Y7OE4r&#10;KeuAK0nr6/Wa4fp1AB7jay+Pfsw2SeKWF1ZYR1+fXdWpTBxug0a9pO3+hkp7MnGz49zuNKC8Fin0&#10;dPQkAmy7NtsXOqU+F2hDl9tD8Z/Ya/kZ/wvayh3P+HtiZvZjKWjUApKtevTD2fb6YwHiKaNsNdX3&#10;/J6wPZtirP/eH/TD4ikDQ86vXaebT22qkXTQBBOhc1KTn69FolQ5gSTwVxaRPHcyM8ltp0gui4JF&#10;AMXMlTYXfTgkgEMdztHsTO/J1Hs4MuG71CkVt1m7w9uC/pD4GyYqx2WT5lu9FoosBDJqq6RYXYia&#10;JkADWCwHWAymWUMyj0hZAVcAPY9k1dFP9xgqe6OIefbOt2w9t3vnVDuqhcfMdTBsrh2V0jePPCfC&#10;IKlZQNAzmw7qAg2g7hTUB20X0FF0Di7vjOJaECQskpT6Y1hGsJwgkem+Q5G9DN0/FIpcMZQ0Ykzx&#10;zeMmxrKCu5cymInB9nHkc5YsqnJa93tG4yDmuYT5ojjaZGG4pzUnKQttLhkThP6R9kKyYcwv7YGU&#10;bZZWX++O6+7bd62fLjY3xXN7ui1x/Qe2YKQowCR/WzIJfivQ4i1D4mJRYIwTcAVWAmlI0wG0cFsA&#10;jCPCuXzFcddMmmzLRwfYy77/audyL9jg3TvWIynfdWPQmiTlqTB+vrvdnjyzV1xV10h3IpqKEAH2&#10;peZtrx6Jp018254vO2JZrc1WfPVPAmbqd8/Y6G32JumkIybzg2m27slHLXjUSFslrrJWPGf12Ccs&#10;dWOsDf3h93ZNXIWiDd23blvzwHXLa28V+CRhaBbxpcDmpIyAeEqS1hVl0AUxeWiAxEmysFTsJqWC&#10;kjkUYsbBQOYm79+rBeP4hetgy+W5Y+vsOS16oo7GhG0z3ZFIzy8axaE9Y4N1tWQF2lo9X6HFrBYt&#10;4O/aJJ6TtNXRX6LX6Y2QGzHdGeShA3lSavKjp1qFJDGu0aNa/C9j57t+tpniihlR8+11PHkAJ1VA&#10;oiI20gvvzlFdH6F08bp+EvDYlGe0calLu0lgw2yTw/Gu+0WSJOl/fPC7NR/b9D8KB70gML6jdNC2&#10;igrmUATq2lLSlO9njij4Frvc3hBPThRoT0TNsfL4ea5PGYU9yLDIwBymx8uJC+zXcGlq4h7VOuRI&#10;cHACxr9hgQVZViFu2671Q6HmCL8+pFOz4pLt/tV79uIYeK2/BX/vO66s/VLndBBYJ/jaEiSugOuN&#10;S5BkFVVwfyNxkbQCrjddR4JunD77kJ/9bu4qK9Up3dUzYH2Dg9bW3y9p32nl3d1W0tlm/5Kw076e&#10;rNOEa3SxCZqb5P8w/2PR9taFfGdxONPSLOXtPmirYqY8LP76X1TAxht04K2f2rofTrCVY8fYqnEa&#10;w6D1/b7FvxtqN3SDXdqZeFj6bt8WoR+yWv24T4ZE/VEtJkXGkDoAl9x3siiJWEJK0ZUcxQyJC0cD&#10;2Cw0ASSUWYLrIoHo94U0c+8TCOJX2LcF4M8inrfoLwJtj/gsgS7U20Ki0umROlzV0vYvokjFS+JK&#10;IRvOTOB/T7KohAOolC2ogY5R6hfkh0+3IkknKhLWJlF6PtAyRTtOiB4dk8RKFa/dJ974OMolGwmA&#10;YdIjPZras3BS8vxRFrAvYiVBYm4TYNCEAS3Vs3kPtalI+KNw3mYBFrdmhAaf40Ri4wJO5gzpyG+F&#10;6xGgEyRNjwZtjpE759tO0YOc6Hmu30O6Tp39YZK2OiFPRnFqkEY0x9L2a85JY4HOHP+t1kfzfeI9&#10;AeR39tn5IuuQlO25e0/S9p4Lqum/cd0aa2ps4+Kltnh8gC3+zlhbNgk3L6GMXk+ZC665D2KcD84B&#10;ode8Re1w8fpaCPG3wg3Oh5X06fWdbO/85Hk7lXrCusSnr0rQ1XZ2WYVw0yTJW9Z9zV6rOCUhJx2I&#10;IJvzkfZUSZol1lVbQWubne1ot3NXO4j0qvfZuNHnb5vjA3dSxLg8bJ6lvT3V1uhilo0YYa9NmmC/&#10;nBBgq/3HOHqwevQE2zLvdedV6boxZFcl6m/9p25UR0ylOJHPge2iA5p4FgV+dkDAhbe5qiNaCArx&#10;kjrBcUjhBqLV8dEDaIKB6ZYCVSDCiWMWxQwNOpLvWGU/0qInbJ1tMVukNYu7EUfgSZrrYgrgsjU6&#10;yqu1WKS1M6rjRA2kTKKIEcVFh5hzkr6k0pRLKlPwAtCeFb+9BOAFUJIGcyWJ8wVgLAap4otpAnBM&#10;7Av29yU6SejEDc88oY1EZ5ezAoIz5+lvYkLhuLnamNTmQmKiRMHZKVNJdUf4LxFO8Lct2pgY0AEr&#10;BS5QwIYLrxF7AciddNQpA7Apj3lMvPjL9+3bkr7bw3UiwMM1CnSfSWHi6XFzHafNF0+vF98tTV5o&#10;/8z3042GGq98H/x4u34j+iOLlUKEbtIrpfqm1vKmhFC3+Oelc4X2eXCIhUyc7Jo9L50cYEGSss7x&#10;gA1XwA0KEIAxi4nbMhw1EGABMNRhtSQ13dDJMwvxl+R+yNfWTPyZ7ducZLW1jS5dp0mDqozoRi1D&#10;Nyy9o86eyo2zp6tO2/4Wj2VfaRZgO6xE1CWysdqCK0/U+zRGT/Vv2Tu/5ewX023znO/bSgE2ePTD&#10;krKjbZXGaol5JO0qHkf72TuPiRc2tDnAXhm4YT262Z7bd6y2r0c7OUqTrkVxzc4kZbEgIJ3gqVgC&#10;XMM3LQpHH7baw3qeKt0Uk8M8Bm3gsxRzwC7JZ5hwSbJHw4Jsl6Rs7LYZlqbFKROgiCHwCLgNUprq&#10;BMDyKElLLVi1FtGN+BkOtHWYwjAJaSFRvAg3pK4BpiEUL7xfSFm8Y3iZKCQHYA/r6KWad4oUsJeS&#10;g+xvXN8AgQ/rgLMQCEyY8tDs8/U/CiYWEqqq0EIT/koGruP5eg7Hi6NEmhc+S6lLwEh6CfwVGy8m&#10;Loqy0cOAOcFkRQQY/Widz15gDl1qXw9fam9EzLcUKYhFoklkV8SHz5K0naUTZK6krbeFf23SAlvJ&#10;iUVEVbbWBN6MlKcYcsqb9vThGDtzrc36pYy59BxRBbxl7a3tVlVSZqmfb7Ygv7G2SKALkrRlEKeA&#10;tF0krOCAWCycwHFdbpmed6CV9CVJknQd4nDpV0ZX9OBH/GxVwNMW+upH1tzSLoF3W3z6lsNTk+hK&#10;eU+nZbc12bHWJstpv2LZLVcs/Uqjra0ttgfSvhDGPqv30YKuvBQ5578/+cVkWzHqISldI22Fds1K&#10;XcRq/ehqifnVjiIItNIIX9UPlhVVWLt+pOX6kPVKyraL22J78zkdJ/FOyx1JFGgAGZWZWiBXgExS&#10;AusB2jImsRyBlxpO8EEoASYgsi1RxlhsrAs8l/G6PZD6ir2hU2A/i7Jjpp0V/6Q+gUdHOVLWI2BW&#10;C4yVu2c4IBOCSK9dat0S3E3QzEVJU4JLiIIqiprqPGOuFD0mL8rSSxGjGAaFikmlyRKYjwrAB3T8&#10;bo8MtCckbR0o4eJ000Eywr0IFMIvDv/ktGATUmGF1HGim5widH/jUpeW0wQFjkQ9Vz1bn4EKYPKj&#10;pxZN4vI0RzmaO5Q86BOF25C2UAg2NZVbwpbYs7ueszhRgbO67ku6z2TNz46toj3xFMTDWYKN/Tnb&#10;lLjYvgXl4Pow1+XpdEgScKkXG/eeLa4+a/VDg6J6d+zmV1/ZoCTugNa2U8e3p7rKvli63EKkVC0i&#10;JmGin4A6xgtgvGcTxtgiAdVRhmGrgrDjzX64z3EZj3jNYitFOYJH+Ynr/sBSPgu3xoYrrvYYqTut&#10;gzd0YvdYnaRvjThvVuNlW5t30p49k2rfPLlD16w5SHur3ufIhz/t+vXTAbbsIS9gV+qHV/iOtJBH&#10;RgqsAq1E+6px+jEBeJV23NrRP7BjiRnWIXHee0s3ee8raxkYtIougfastMA0OKsWJU/gZVezKBx7&#10;8FinWGnyeB0JTLM63LuANhfpJUkGkCnERu485h+9f7ooAsUwErdNlfI0U8e9KIEkLNIV0BIjWyVQ&#10;Vkj7r8P6odcALEHe5H55EqECgXYukiIcgVrM6c6Ge16vI2XxfJHQSE+wLI3CpHmWLXAflAIWFx5o&#10;H6aG2Deo1AhgXI8H3RPHPho/QRwAjrZDAJYsCmgB9wAH5XSBowNWurPQch7lkoEjBgsKIZiuhZGO&#10;7kLNQaHmkI4xzAtSmk1MWyK6USKxMZHFLbWnEhbZp6GBdjhimlUnz5bCOMfixL2PaZMVxtIsj0D9&#10;uZYe/5JNxuyF+Y1asbT+REM/rP8T9XfYB7a6OE96yl1JXPjtXdeKf0i04ZqUpbpLFXbgi622ctJj&#10;tiQAnutnSx71F23wd387aTtetIE+Do4a3Je4opTLxo11QeMu6wGJS+EPjWApeit9H7cPpy+z1B0p&#10;rkVqsyhm7UC/NUsgduq363t6bUvDBXvs+C7Nq+aTnLK8j+r/ByDF80NrC3GoAAAAAElFTkSuQmCC&#10;UEsDBAoAAAAAAAAAIQCPBCOP4VYBAOFWAQAUAAAAZHJzL21lZGlhL2ltYWdlNS5wbmeJUE5HDQoa&#10;CgAAAA1JSERSAAAArQAAAW0IBgAAAHUw6kMAAAABc1JHQgCuzhzpAAAABGdBTUEAALGPC/xhBQAA&#10;AAlwSFlzAAAXEQAAFxEByibzPwAA/6VJREFUeF7svQV4nde1tav2nELYthjMEKamadKmbUppoIlB&#10;TGZO0iZp0yYxiWWUSbJlhthhNoMshi1mZmZzkrYHxh1jfVLae///3EOFNNnredazUYqc/e7xjTnX&#10;XHM52Id9/KOMvO1zJ5Tsnfvk0EP7sI/P/zgXF7iwePecxUMP7cM+Pt+jef/sbxbunlNbe2D+s0NP&#10;2Yd9fL5H/q7ZS9K2zELhzjl2aO3j8z/KtgePLNw9rzFp80xkJ9qhtY9/gFF3aH5o6YG5vz+zeRZS&#10;ts6yQ2sfn/9RfXB+UtWh+TgeF4qkzaF2aO3j8z1s2wN/UrQr+I9Vh+ciPXE2UhLs0NrH53i8HXbb&#10;1/N2hNQW7w9Fw1uLkb1rHtIS7fbAPj7Ho3BH4GPp2wI+yds9E+UHZuPspjk4FWeH1j4+x6N0b8ir&#10;tsSZ/565fSaK987FuW1z6Wvt0NrH53QU7n5qUuFO/6tFu4MJ7BxUvboQyQmzqbR2T2sfn9NRsN3v&#10;w8JdQSjcHYiyA7NQe3gpUu2BmH18XkfOJp8HcuL9/61wVyCK94QQ3BB62vnI2z0f2Yn2ZVz7+JyN&#10;t/0c/ql0T+D2gsTgf89OCEBeoj+K981C+aEFBJZKa19csI/P26iKn+5YtCOwMX2TH7LiA1BEe5BH&#10;X5ueEIzCfYuQkbjQDq19fL5G1W7/mOIdQcjcEoCcbQGQr83ZEYzMbaEoPkC1tRfM2MfnaRQnThtX&#10;usMfFXvoZXcGIX2LP3ITA6DFhfLD85G/ey4tgt0e2MfnZ3ylcm9AeN0BAsoALC/eH+lbA2DbHoiS&#10;vaEo2TcHuYLWrrT28XkZ6Vt8nct3BpVWENjy3UGQRcjeFogcBmNFu0ORv2cm0nbMxZnNdqW1j8/J&#10;SN3kN69gW+C/VhLayr3BBDcEWQn+Zpbtm4mKQ3NwMm4Wjq63Q2sfn4OREvbwP9sSfDuLdvihdm8I&#10;ShMDUbojEIWctu1BKNkTisqDc3A2zl57YB+fk5ET7/ucjYqav11BWJABtpwzb1sA0jb7oJSetvb1&#10;ObDtmIMke57WPv7eo2DDk05FiQEFufSvGZv9UL4ngNaAc0cACrcHI2OLH8qotHWvz0ZO4my7p7WP&#10;v//Iivd/NGur39WMLQHI3OqLir0KwgJQTNUt3RUKW0IgShiYVR+eibKDc5Fhzx7Yx997ZG/1zSnY&#10;HogCLShspUVI9KXCBqCEvlb24MQaX0I7Cw2H56Fo70zagyA7tPbx9xslO6Y9VUhFzdoagNTNAUiK&#10;oyVIDEDuNn9kJ/ihYGcgUrcI3iDUHpiJqlfnwrbbbg/s4+806rZM+kZJ4vTkYkKaupFzUyCSObV8&#10;m82gLHmTPwqN+vohi762al8oag7NRr4dWvv4e42ybdMfLkn0vcAgDDlUVq18pVFVU+K8kUv11aJC&#10;ya4gZMdTefmeqoMMxg5Rae3LuPbx9xoF8X4H8xN8CKYA9TNZgqxtoTi3kdASUgVmxTuCUbgrGPm0&#10;CZUHZqHljYW0CPZ6Wvv4O4zMTVNvzt3i+6ktnoAS3Kx4lSH6IzM+EEnrBW0QLQPVNz4Iyt/aGJhV&#10;7p+FxsPzCa09e2Aff+OBtx3+KWvztI9yCakt3hcFiYHI3044twXSCqgk0Z8BWBDSN/sjjb42n7ah&#10;cEcAyvbMRNPhBai1Q2sff+uRHT/jW7mJPn05VFebMgSEMn0jg7ANsgnBBliVJeZuC0a6Mgd8PYvB&#10;mC3BF7WH59ihtY+//cjePCMqa6vPvymtJR+bvskHyev9kbTWnxaBwdhmPxQJ2u3BvE+l3cZAbWsA&#10;8qi2VQdnaZOjHVr7+NuNzD1Tb8je4nM+bYMVeJ1ePwMZVNFMZQ2otjnbgnBqLS3DTlV4WdmEkl0h&#10;yKN1yE30Q/2hOWh8zR6I2cffcNjifTbk0MumbvBF2kZfKqgvqvZYPvbcJl8DavJGb+TvpMryOQtk&#10;TX8qrT/qDs5Gix1a+/hbDdvWp8anbp4xmLLBh9D6ITchgJd+qup2H+NZ07bSLvA2gxYhk6/lMEBL&#10;os/V5kZlD/K2+6NyXyjq7Z7WPv5W49wG75czN/v+S67UdD1BlbLSz6bGeSN9sw/OrPdGMm8z44MI&#10;cIAB9wShzUgIMf42Y7Mvag5QaV+178a1j7/N+EpSnE+elmtVfpi2YQbypKbKzdLbnlnvi+ShLeNp&#10;mxV0qbNMKM7E+eM0rUReYjCKdwaiYk8Iau2BmH38LUbhzuCZaYQyJc4X6Vs443xoD/xg2xZA3+qL&#10;DL4meNWcI5VQa+t4PsE9F0eg1/nwfgCKdwUxGKMHPmBvi2Qff+VRsOZnNxXtDP40nZf3TAIrGNMJ&#10;aprAZYBlCmLoZzVztwchR1VfCrzoYwWxFhkKEqm+2/yQnxhEaO1Kax9/5ZEc5z3fFh/wr+oYk0Ll&#10;TN3IWwZjWp7Nproqi5C1ORAZ6nFAaFM2+pt+B3kEVbtx0zYFENogC1zO4n12pbWPv+JQJ+/MeN+z&#10;OQn+/66Sw6R1VqorhQGWFg6kstlU4LwEq5pLiwvJ6wKprto6TkXm47OEXFtxtMggiPN32ovA7eOv&#10;OEp3hTxYvCvgj0UMouRpU+lpc7cFIXm9H84xwJKnFZwCOoMQ2/hadryWbwlwQiADsmCTAtOiQw5v&#10;cxmQ2aG1j7/qKN07q8imLMEWBV7BSN0QgOS1BHadamaDTRXXuXW0A5u1WyEQhYkzTSH4OakrrUBu&#10;ou57E2D19Aqm0lJtEwPs0NrHX2cciZk2vWRviEltqaJLhTBZQ7sSMjb5moUEbbPJ2hrI54ONb1Wf&#10;A+VpUwixrEEOwT5L0LPiQwh4IEr2zEXxbvvign38FcaJLY9940SMz7uFu4Mha1Cw3UphZWz1N+ms&#10;lDh/JMdZmYEcQqogLZtg5xNagZpOiyBwpazJDMSy+B5ZiYKddntgH3+lkbXV+5YzcX79BjLVDjDY&#10;Kt0TguSNPkjSQgIDMQVb2n1rFhS20OtuZ5BFz3p2A+3DJhWE0+cS5JO0EoJdmQNlF7IT7NDax19h&#10;2HYGvXkk2peX8pmo3j8bFXtCqbhW443cxFDehppgTI+LdoUizdQeCNwQpGyhzyW0GVuDCGog0hO0&#10;2OBHm6GNjiEo3GlPednHX3hk7/C9MyshCB9FEDRaguJdIcghcEU7Q5C0wQfnqLTnCGwSp2pnUwnu&#10;aaqpVeVFYDcEUm1Vqij/S7Wl782O9+PvCaaVMKtmdmjt4y834Of3T/nbfHfpUp/G4KqIylhMWDO2&#10;+KB87yyzjHtmrTf9rD/hpK/d6I8U+tkkPn9Wr63n84Q1mWorgG0MzuRpFbQV0O+qaCZjq68dWvv4&#10;y43KfUGTq/YFtSs9dWq1PwOwINS9Ogvl+0NMdsCktnYI3kAcifKlwlq52tQt/qZoJkmZgu20Dnxf&#10;ChXYtsMfqVTaFNqFXAZzOu3Gbg/s4y86avcFLCvaJTCDcHajtRigPlwFO3xRtjeEgZcu/b689PuZ&#10;7EEqYVTNgR6rnjaLAJ8l0Em0B9nbg5FJT3tWakyIc/gF0K5dW4Jdae3jLzSa9z88on6f/xVVY0lp&#10;0xICkUNoywlrkXbT7g1EPv1tyiZtDw+wbIB2L/B9UlLBrEWEJMJ+ju85t1n5WrVF8ke6lnj5vux4&#10;ZRjsntY+/gIjLMzhq3W7feIaDgSgcm8QigjtWeVh40MIayhKCXLJ7gDlWHmZD6WyBuLYavpYBmbq&#10;cSBPqyLwbAM6YaUlOEOoBXDmtkBjFzKo0ratQar0skNrH//7UZvo69m416+q5VAIKvcpjRWEjG1U&#10;VQZTBTtD+TgQ1Qdn0SaEWpf+hFDYdmoRwd8Aq0IadZkp3EXbsNnPAJ9GVc1kQHea1iGJSpxNT5us&#10;vWWb7fbAPv4Coy4xYH7DHt8/trw6E3UHglG1L5j+NITgqp3RbFTtDzX7u4poD7IJsopilEFQ5iB7&#10;G4MteVpahcIdfLydQRmhldKmEGoFYgJZNuHseh9lEOzQ2sf/fjTsDGyrp0o2HQhB7f4Q42OTt9Ae&#10;8HJfdWAWqg+EEtwg2gTVGISYZdlTa7SF3JdqqjQXg7NNvsjfroUE2YFAHF9HSKmwKfwdJzcocFNq&#10;jNDaU1728b8dTbv8FtbvDEQDPWvj/mBU76O67gmGbQfhpNqW7ZZlCEHNwVCTQcimL9USrgplUjYP&#10;2wNvpAraRGUSfA20SZu0Gqaduf6cfD+DMZPXjbNDax//i6FzbOt2BpTX08PW0rc20gY0qiUnb4sJ&#10;q4KsqgMzUXtolrEIpea5YE7V19IG0KOqgEbVXmfX+SBri/U4nUBrU2MufW/J3mBTV5umJeCdAYTe&#10;Dq19/C9GTaKff812n09rdwSgblcAmghsPb1r1Z4QFO2caVa1SvYEUWGDUHdwJir2hjLgUvpKOxcC&#10;cJKgqlgm2WQPfE3zZJ1mk7qVloGvp25hQMf3p9FqaAdDKt+bYve09vG/GfW7/Y7Sz6Ke0MoeNNPP&#10;NhPOuv0zUUhos6m0UkoFYY2vWmorYLWYkBoXhGOxPjhBcM+staq/sglrjqnoUvYhGMfWCtZA0/tA&#10;y8LK7SbFeduhtY//2WhI9H6oYbcf6nf6oY5etF6eln62hXA2EtwSBl0qPZSnrT842zxX/+pslO4J&#10;NbYhjTAqEDtD73pWQZYaeGzVhkcprr9pSqfVsWz64qztWknzx6n1ATizxq609vE/GG1xD15Tv8O/&#10;uGEvbcEOX0LrR6VV9iCY0M5EE2cNvWxeIoOv3Xo8Bw2HZhtoy/ZYpzBmb5MSh5ocrLbXCPDc7b7I&#10;jfeFTdVc8QzEthJ8BmA5hFapMkF8yg6tffxPRs0On5/W7fC5UpfoQ2h9UL/L18zG/UFoPhCCxgOh&#10;qKR/1T4wKWu9WnTS28oeVOzTXi9/TgZXDLgErbaMpzHwksKWUrFzaSG0uVErYTYGbWpfr9Wy9Hgq&#10;dJx9Gdc+/gejcYf//vrEgH9vYDRft5NKS3AbdhPafUEENtBAW7tvFvISrHZGNQS5mrDqWHylvc6u&#10;9WbARWBpC1QQk7k1yNrNsNEXpfx96u2lJV4Vg0tlbar82sSfY8BmD8Ts4789WvdM9ajf5vepgK3f&#10;RS9LT1tP0Br2+KKJYGqBoZW+toVWQKeJC9bmQ7QInEqHVWjhQf1pt4Ygg8p5hvdTN2m/WIDZ8Fi8&#10;UyrrQ2tgedqkjQR6cwhOxmkrjk6/sSutffw3R+32aW83ajFB0BKwht2c9Kl1u/zQuDcILQy42g7P&#10;QtPBYFTsDkLNvploODALdbQO9ZxNhDl/x0xTmqimc0ppmUs/wVUNgpTZ9LClPTi51p/2IZjABuGt&#10;SD1Ha7HVDq19/DdG484Z99dv8/1jvQKvHZyJ/iYIkz2ok6elspq0F9VW0FZSVUt2BqNqd4gBV7OG&#10;vlaF37k7QhhkEcKEEGMBdLLN2fU6ZlSZBV+zs+HUugCcJrDnqLQnYhm0UXXt9sA+/ssDcPhKbaLf&#10;pqadgf/eKGB30BJQaet5XxkE2YQGKmszoWylDVAWoYyPi3dQYQ/MRh0Vt37/TNTS1xYTZC08pG0O&#10;5qVfGxllF4Jwco0vIaZNUIHMZn8cX+tnahCSGLCdWK/C8gCk2FfE7OO/OpTmqt3h02zgNNYgAA3y&#10;tLQFDbusxQVB20IoBW3zgZmoodKW7wk2oNbvn8UZioaDs1C6N9TsWtCKVxq9rc6/VbbgeIy36Y+g&#10;k8fT6GePxjIY4/MZVN8j61S2qIUGez2tffwXR9VWn2hlChR01en8AypsI/2seZxI1VWVF71t4z5Z&#10;A4JL76oaBO1aUAFNkw75ODgb1XtnmXpb7dRV2iuZaito1a9LPlf5Wq2MCVyp8DFVeKkonIGaUVq7&#10;PbCP/8qojp/qUb3N/19rZQuoqoJW9wWuoLVUV/bAHy0EtUXQUlFrqKhF9L3KIDQYtaVFoK+t5Htk&#10;B7T36xwDsDQGW9oqruVd9aXNidd9fxyJpT3QKhjfp9t3I6byZ+zLuPbxnww40Mtu91tWs90fNQq8&#10;BC0hrRW4VFgD7O7Az9JfLfsILQFtYkBWw/ulfH8VbUIjga3j4ybC3HB4DmzxIcjaGswgLBTpVFsV&#10;0KTS21oNlK0uiye1zKu9YlThs4T7FB/b7Ntt7OM/G8Wbpo2ojPctrUzwQzWhrUjwRtU2HwIbQHsQ&#10;yOf8+FiK64/mvUHWpEVoPTgTDQQ1n+8t4XtaTRqMSsuArIqzgrNwpzIICrL8kLVdgRmtwAZvKq0v&#10;Cqm4OkfshIpmtMiQGIwUPk6zp7zs4z8btfFTA2u2+6F8q7eZBJi2IMhAW5PoY5RWxTJ19K4qBtcC&#10;gzIIzYSykVagmn52WGHrqLhNfK6WQVp+Yih06J160qr2IEV7wzZYReDqcaAzGVTVdXxtIE5tpNIy&#10;aDtJuGkp7NDax388msMe/mbNtmktglawVsX7QTZB9bOyCjUqlqFNqNnuQ8ugTEIAgzEq7YEQgjvT&#10;AFqt0kQGXs1D1V+NhLeaSpy/PQRphFKF3smb/a3Jx6fXzaBtsPp8nSKkR9YoAKPnTQih4irbYIfW&#10;Pv5/RlXCU8/SzxJWX0LLW6pfjfGyWlSwIFWetkbelvdV9dXE2Sy1Verr1dkMxoJRRQVuPTwXzYfm&#10;UX1nm9RX1V5Vgan1UbCpQdDGRVV0nd0ww2y9Safyqtb2g2idMeZvyhkVuCXZl3Ht4z8adWHfubFy&#10;24wUBVu1Cf4EljNewdhQEMZZbbwsvS3VVRBX0782qhic0GpJt2E/Pe++QHOUaAMtQs0equ3+2cY2&#10;aBeDuoQX8VaZAwGbqRZJcVYheMYWX2MbVAWm7eRqG2rbQTthb9ZhH//RqEyY+sPqhOmf1MT7oGqr&#10;j1Ha4fmZTeA0tbRGcZVZIMSqQVBtLWHVkm7FLn/kxXubIKxh/yxObcnh83tCCKsfIQzBSS3X0s+q&#10;DuFkjC+V1scEY8omnOTzWoQo3KVdvFots0NrH//BqEmYllOzbQZqqJ6VBHfY01YTVKluNYMl+Vop&#10;sVbD6nepiMafqutPi0Bg91mrY3VU3RICLU9bz8eC1gRlnMrJ5lE91aL+9HpVcwWbpnRq3FFAFddB&#10;zydpDU6rwYc5RCTIDq19/N9H/Y6nHqvb5o2aBG9UJ/hy+qGCgVEFL9nytbW8jCsFZlJf9LxKfWkJ&#10;VzUIFrT0tvsCCC0DsIPanauCGeVpebuPARpVt4b31Si5mD+rdvVn4tTDi6BSTUuo3GW0HfnbtKvB&#10;H8cJroprCrYHo9C+jGsf/99Rsv6R6+oSvY/VEtjaBB9UKwjb6ovyzb4WtFJbwlTDS3kNgyPdr+U0&#10;iwymtlY7GXyotAy+DoSgjqqbxy+ANjs2MQir1U6G/cGmqUc+/XEWvxTnNmrJVq2PrE2P2fzvFSb6&#10;mC6JJ9f44fgaf74vxKitPXtgH//HKNs0/bt1O/0u1BI0QVtDcBSISWkFbjmBqqbSKijTbS0v8XXb&#10;tCM3kFbBqkdo3Eu13acl3WCzMlZGn1tLD6tVMUFrVsf4vPKxaluvLeIqhtGJNsOHPudttw7KO06/&#10;e4IzYyuVlmpu75poH//HeHfJjxJNHtYoLQEltFUEq4LBWDmVtoyKWCNgNQmzsgk1hLeO0GpVzOzO&#10;pdo27vEzattIT1u9h6+r1lb1B6bmVoXh6hJOr6oCmYRgBlwqUQyi0lJN43xQsMNPfbvocf1xjGqr&#10;Toole4NQts8OrX382Vg0cuSY7U/ei0oqZ902X9Rr0UDgEtoqRvpVVNtKBkeVvG+ApUWQp60jtMrX&#10;ys827lbaywdNDM5UPKN9Y+W0C9VKhTH4at4/C62EtoUeVzUJaQQzMyEIp+KCCG6gKfw+u94bhYQ/&#10;m1+So9FU27UBpsFy4S6VLdqhtY+hEebg8NX5bs5vRT90K0p4ua4XtAy06hR4cQrSSgVjvHRXC1aC&#10;qgCtjjDVbbem6mybpLB7VXNLX0tVbSGgSnFV7gqkp7UqwNoIrFRXPb7MubeJDMQIrFJfmfStSnXl&#10;8cuQw/+eVskEs/ojqAeCvZ7WPj4bs1xH3j7HzaUz7P6JKNzgS/WcMTSHoOVlXNCWbVIGgcAy+FIa&#10;rDYhkIpL1R0Kxhp3qbZWU9Aq9TUTNbuDqbYEmpaggT63hbdKh2nrzfD5YKdWB+BojNWIWRsf1YzO&#10;RkXXwc8fMRA7RqDPbQlR1ZcdWvuwxtyxruFzPN3+7aU7vJAd/SSVkypLtaul4lYTHgFbpb4Ecb6o&#10;JLjKKGjWMniSv5XPbdgRZAG727IK8rSq+JKPrVIel8GXvK0sgzZA1hDgbP7+HAZkKZsJ7nprh67K&#10;Egv0PH208rZHaQ9StgbhBAOzo+vtReD2MTTmebleWDDaHS/e6om0VU+Y9FWtycPSj9LXysdWUm3L&#10;5WsJle7L4yqzIItQS2jrqMCN/Lmm3QzAlEUgvK0EVVtvyhl01e4Z3vgYRH+r6q8glBBmneaoTonH&#10;1wVaJYr8MuTEe5uVNC3pKkA7u4X2YXMATtl3LtiHxkxPx/A5o12waJwHfjnBHR8+8yMT/ddu90UN&#10;Z1WCD5VWuVqlvXxQttEH5QRXymvqEbQ6ZnK3VNgdhJWAqgZB0MoiNFFtFYhpdayB91WT0PaqmtWF&#10;mm3mpgXojpmmV5dWvVSemEdbUrTd35ybe5p24ZR6fxHeU/b+tPYRPOamCbM8nbtmEdqF4z2wxMMF&#10;rwZ82wRU1dumm2XcKiqtFhYqtnhzElhCW2HUNsAobiVhVtpLOV1B2yQrsIPQJ3qjeY9WxkJRTU9b&#10;qz1kVNoGtU/ilL8t147dXUFmQ6OCMW0pT9rgjXNxVFn+99T+U9VdR9fK12p1zA7tl37M9nL+5Zwx&#10;Lv86Z7QrFox1xxLe7gv+jlmKlTVQvy7VyxqLIGC1wCBPa5SWAVk8wWWwpECtloHZcAFNI4Mya4mX&#10;0FJdy3dSlanAKhBvGgrGmg8GmXrbEtoJQasag8LdswisL06u9TZ52nzVINA3H1G3cBXM2FNe9jHb&#10;0zl/tpcL5nAupjUQtBsfvd3qGkNroJ22NdtVgyBI/wSsBa0Fa8Um5W7laZUCE7SEVatgBF7bzFU8&#10;U8svQQ1VtXGfimaC0Ub11VZzbTMvoEoX87VUBmPZ2wIJrQ9SqeY2BmKZW71Nv68TcYFIJrxn7Pbg&#10;yz1mjnGcOWeMK+aOcYM8rZR26Rh3rHlosikxFLT1yiAQvupt3laeltBW0Ncqc1AlW8DnagisySCY&#10;OgSluyw/q06KTQzImvf5o57etlJVYIS29cAsk6uV2mo5V/vBdGDz2Q1ByNkebPp4qQYhY9MMU/F1&#10;Js6f9oDAEurja+xK+6Udjzg4XDd3jGuHAZZTtwvGUWnHeiDmQUErpVXay9vc1qjqS0u6WsqNm0FL&#10;QK/L+6a2lragmopoBWO+xlYI2sbdvmjeyWCM96XcldpHppTXnlCTRVBBTT1vi/kFKSTQVpdEtUpS&#10;ozl/nF3tiyyqq2pt5WdPbwzGcfvOhS/voCUImTPW/V/mUV0F7Wwq7bxxblhMcF++fYyplzXQMhAz&#10;K2PG19IWENJyQluxicEYPa6WeIdh1iKEln+V323SYoLKFAlsk9qAElp5WgVjdbIJJvVFpaV1sMXP&#10;QClthA7EU+M5dZvR0fnJ661t5TpQ5NQGP9PTK8W+uPClHf9ElT01d6ylsMPQ8jksIrQvTPFEFdVO&#10;sFrLuYKRYFJRK7Qrd9N0VGz0pk2g1xW0JnOg9Je2lhNa5Wqpnk0E0fhbQqsNj1UKzgizlnDN5kdO&#10;ZRaK6INVPGM17LBOZzRH6VNpc7b6GeVNIri5O0JhP2b0SzpmejhNmTfeHXPHuWLO2D/NeWNdsGS8&#10;B35FxS2lwtVtJ3S85CvAEsCq+pKXLYsjuIRWHreSEb5WzKrjaQ94a1bRdhDSIVirhzqFt+xRjjYY&#10;dVRaWYWm/UFoPaQ9Y8HIJ/Q6Wj9PO3Q3a1lXLesDkEVlzaeK52+nXdjoi/wdfLzTbg++dOM+B4ev&#10;0QZkCdpZhHQuAZXizuGcT2CXjvfEEk9n5K2ZbhRWSttgAjLVI6hYRkUzWlxQzlZZBKmtoCWgfKw0&#10;l5kM3pRBMF0Vqb7NAnXv0I5dk6sNpMqqMJyedkcgSnYE09cGma6JhYkBsDEYS9MuXP5OG78o2lKe&#10;v8u8bof2yzZmjXacOm88QSWss8a4EFYqruZQMLaQ8C5wGYW0FU/wsk8vmzCD0MoeKNDyNhbBBGP0&#10;tGVU2yoCLItgdjjweUEtaJUmE7RmmiVdtU9iQLbX31gCNfVQ6aI60VTuCUGpWWSwlnSLaQMy4/xw&#10;KmI6CrYFGhVO4X/PRvW1lyZ+ycYiquzssa6HjLqaOQTsUDCm9NcCWoa5TiNx7NmfmJWwuoRpQ3W1&#10;lj0wQZeUVku5gpbACuJq5WyVSTDBmOoRBKzqbGkPpLp7qLB7FYTx96jVPe+3EloBXMH3lRHqSiqw&#10;ObWRvyObNiE5Srlaf9MZPGtrEDKp6PS9dmi/TMPP2dltrpfbJcGqwCvUbYTJzyoAs6ClRVBw5uKI&#10;9+Z914JvSGnrlcpKsNS2YrOV8pLSmgwCQRO48rSWr/UnqJqWRVATZuVrBWrjPiouVVarYlrKbT2o&#10;Q6CDDbQ6AcdGa1BAm5CnpssMxLT5MZdfhoyNAQzCZvH1UDu0X6bx/M33vznb0wWzvZzw6+/dj/Bp&#10;jxl1Fbh/gpb3aQ8OBT1oNiyqplaetk7bbxhsae9Y+ZbpKCe4pQzIBK3J134GLeFWtoHQNlChmwmj&#10;6YOgFJhZaCC0VFiBK2hbDjAwOxCECnrdMlqHEtoE9bQVqNmbtIzry8dU2Thf2oSZ9Lt2aL80461N&#10;m26e7zX53xR0zR7jiKfvvRMrf/RTzB1Na0BopbyzR2uBgcrrOgrbnrjXsgf0ppY9sKBVMKZUl4Kx&#10;sjgVzvgY1dX8DFoC10C1baJqNms3wy4V0fD+3qChYIxAy9OatFcAqglyDQOz2lcD6G11UIi3qTko&#10;3B4MG78Uti2ByKfyElh6WnvK60sxAPzz6f2Hts/ynEAldcc8Yw+cESJ7oGBsyM/qVq/Npxqv+eHN&#10;KNqoKq8ZVE0Cq2nSWnxOHWcIqzxtBb2tcrQCtnLLDFoFgs1LegM9bRPVtlm1BztpEXZaOVs1Xm7a&#10;pzZJtAicqretJ7xaXKggsFLaCtqE8l0hBNUfxduDkLPRF9n0zLnbA5VhsEP7ZRgXLlwYV19Y3B7x&#10;4ycw28MZWgUbXgkbhtUUzfBWSryQIEc+OAWFG1ThNYNKS2A15WkJbbWgpdqaYIxqq1SXCdD0GqG1&#10;lFbQSmn9OH1NUbn2jem2Ud6WYGoPWftBFdAwCKMS6xScyr1WNkHA2jb785ZWIYHquyUANkJrT3l9&#10;ScbHn376y866Oqx5bDpmu7r8Cdo/n7QGmnPHumIR57K7xsEWO8NSWAZjSnnJGtSoRy2ngjClvUrX&#10;8zFvZQtUg2DZA8JJaBultgzCpLaqsbVWyPzNkq624bRQZdtf1eqYdjEEo3pvKJU1EEU7CSe/CMkx&#10;05EtleXvTadFyIgP1OKDHdov+ujo6HC8+vHHl853dOLN519B6Egns4igKVhnm1ytFYRZ0wVLx7vj&#10;+UluOPfKY4SMgVKiVYMgGKsJj2lIp7QXA7GSddNQRWi13aaGwVg9gzf5WQVhgtZAzECuWdAyKDOe&#10;VgsNCsQ4O16dafaLVdD7luwIRDFvCwmtir8zN/iiWGfjbgvAuTg/04DOnqf9wg985dKli2s+/uRj&#10;9LZ3YOczv0bQqFGYP87DeFfN4dUwaylXuVur/mCBxyi8tfghEzyZXblDK2K69Cs3Kz8raMs3zDB1&#10;CCbVxUu6Hpese8qspDWp64x+hiotT6vOig271PNLaqu+CASXv792Pz3sziDU0Bro7LGC7coeaBlX&#10;5YlWr9os2oQ8s1oWtGHoH2cfX8TR39/vcfHixfJPPv4YAz09eDUiFsHOquayoLVqD6S01pxNfyt7&#10;sGCcG6F1xKuz7kfdHtXI0iaYLIIFrqAt2zCd1mCaCcQErVnCpdqWrJ2G/NgnjDI3KXNgJmHlNI2Y&#10;BaxSYHutTY9aYNBSruyBDoEu2RmCHMKfR3XVokLmFh+zhKs0WCmBL9gRsHfon2cfX8Rx6erVmRcv&#10;XPyXq1ev4uL5QWQdfg/z3Mdg3nhPToGrIMzVWATBaqwC56IJbljs5YxdM+6CzlUQtFoosI7K5yWf&#10;UAnWsg30s7zVNAsMDM6ktgJbSmvtF9PWGysQUwdx9bQ1npY2oYUBWfuBmWg/pOObglAqMHfq7LEg&#10;BmBaUPAxqa8izjLahLLdwXZov+jj/OXLdVRaXL16BYODA0h+9W0GWROHoB2yBsocENTZY5wteAmx&#10;crWLCO3mJ+4yTTkspRW0VNodVFZ62tJNlj2o2uSHCt5W0+PW0SJoqdfkcxOozMYOqGiGAJsGHpp8&#10;D1Vb3tZ0VqQ1MBkEo7ShBDcYFXutDY/ZG6ehiEFgzZ4glPH5dJ25sNnfDu0XdTQVnpx56fJlGGg/&#10;vorLvM18410sGj/J2AMFYlYtrdSWCmuyB7p1oed1MxmENQ/fglL6ScE6XL2lA0EKN0zjnG7VHtBz&#10;KhATtDWcVVumc041GQfZCS3jyiKo44zagJqiGSmvlncJcdvBIHQcsixCLWHVlvJKKnEVldfUJNDf&#10;llOBbfS4KZtM9sAO7Rdx5B6c6dhUeLrw4uUrBtiPqbQXzp9H2qG3sHDcRHpZAitojdL+GbTK1RLa&#10;eXx+Aefyb49HVvQvCNsQuLQHUs+8ddORu26G6X+gbjOyBmYSWm27qd5KZWbwZaDlzyrtpd0LWljQ&#10;CY8NeyzVVc+vtoPqgSBotckx2LQFlVWo3adcrTdK+Dsqd+voJn9kENzcxCA7tF/EYdu1eFpz3rHf&#10;X/n4E1y9cgVXLl/CxQvnUXbuDJ65+RbCOpQ9UH52KNWlFbJZtASCeD5fW0y1XXHfRGRHTEUjgVUP&#10;hOqE6VTNUBQS1qw1qj/wNxVfVbQKtdrkqFytJgGui1eelv5VwO5S/1qCT1AFbVX8NAZjM9C0zxet&#10;B7QzN4hWIQRVO4NRQ8tQoe6IWxnUMSirJrA1nArETq0zRzfZof0ijvT1P/mwpfA0rnz8MS5cuIjL&#10;hPbCpYtorKjAM3ffayA1gdifQStYZ5liGhezwXExlfaVu8YhedljZueBWiRV85Kvulm1RsrfMAPF&#10;CsRUBC5rwOeGoa1j1K/dDsrXClwLWj4vpdaKmJZy1V1R/b4UjNHTqg6hbFsgqvfMRAGDrqytOm40&#10;yLS5LyGwenw01leHPtuh/aKNs2Hu30+OfghNRWdxSSp75TLnFZyn0rY3t+KFH/4Asz2tGgOBa2pp&#10;hwIyqw5BFsEV8/j4hVtG44NfPowaqqTpCs5gTFvJSwlpDu1BoSmYsQrBqzYLWL6PCmuWdQ20BFQZ&#10;hKG0VwsVUzW2yiKo4quddqCNVkA9EFRXW5wQgKpdyh6EQo2W06jYRTtoDRL8zSnlOoX8zBq70n6h&#10;xtthDl8/sdI1K3PHAnTUl+HCUOZA4F6i0l7s6UPM4z6Y7SFgPU1A9qelXKv+YDYtglFbPvfsRHcc&#10;mvddA22Nzl+Q2m6j0hLMdNoDgVu+mdAq3aW6Wm1sFLSEWIsKRmmpkk2ahFbLuNZuhgBTsti6h5NK&#10;23ZQZ+mGoJJwq7195Z7ZsG0Pwak1vmbfWO72YCRt8DObHbPtgdgXa5xd7vqjY8vHXCpJfh19PV0Y&#10;6B8grJc+g/Yyg7E1vjMR4uaG+RO8jNpaq2HWLobZns6Y6UFo6W8XEdqnx7thp/99qCFsKv6Wypqm&#10;HVS+TEKbtVrQzhgqlqHaxus+/S3hVhG46nAbEwVtoOl90KSgTDW12nJDaFv4XOveANqDEIKrPrZW&#10;m/vK3aHI3RaC02rxuSkIGVsDcW6Ddur6oHyXPRD7Qo1zEW57Tq+6GVV5p9HT042BgUF8fPUq1Vap&#10;rwv0thex+7nfYqbbsMJawFrTsgYzpbSEdj7tweKxrtj0i7vpNRnBMwjTvi9VfenUcdt6bxRsoD2g&#10;qlZLhbdYJYtmx+4mvmeLNxoYwKk8UWrbvNuXkBJYgmom/WwrZzuhbduvaq9ZDMp07pgWGbTypZ25&#10;gcjYot4HvrQHIeZ8hpytdnvwhRmZv3W4ISXM/Y9nwsahJPVNdPd0EtLL+JTB2CefXsXHn1xF3+AF&#10;bH9hGeEchzmyBtonRjClssPQhlJtZ412osp6YClhjv3x7Sja5INK1dES2motNFA5K+hfS5WjpZfV&#10;KpgUtiZ+Ouq1IkY/K3gFrckgqExRK2ND0LZRaVv3BFJl/QmslnPpaxlwmZ0M+2ei+fBcVOwLNa2R&#10;0jZbJ5ObzjNmv5ivHdovwggLc/hqWrjXwbTIMTi2ciLyTySgs6Ua588PUGWvMgi7gLaWNnxw4B2E&#10;jp5g8rTytMrVmsDL1B64mpRXiLsTZhLchVTiBbxdds9Y5KyZhmpe6tWIoyaR8PK2nB62bPN0VGlH&#10;A5XXFMzEW6kubdPRc6bOYHgapZXKDgMra8C5j/ZAJYpDSltPpVUnRe0XU29a1R8krffBOVqDPHrk&#10;3G12pf1CjKRlrt9JXuV2NSXCC8ci70aF7UN0tTehb6APg/Sxza1tKC4qwf7VGxHq7mEp62eT1uCz&#10;ph0uVFlOwqpc7ULef3aSC06/9FOzsKATGWt3ziDAM1ASNw1lm6S+SodZWYNhWE39AaegVX5WvWqN&#10;j1WKi+BqJax5j6W4bbQHgrhjfyjaX52J+v3Walg5p3bl2uiPdUBePn9XEYM5+zLuF2SkR3jFJod7&#10;/ntqxGgcj34ATXXF6O7uRu/AALp6etHQ2ITstCxEBsxBsIrATe2BpwWtYJVN4P3ZvDXQjhG0rlhA&#10;b/s0b0+88IjpgVBjfC3twW56WYJUtH66ydsae0ClVUBm+nkJWt5XykvAmjNzlTmgygpYrY5ZbZP8&#10;0CKrYBSX/lZ7xqi6ddqdS2iztip74IciWots/s5s/s6crXZ78A8/3vZz+KfMcI/W1HA3pEWOx9n1&#10;j6C3ox693Z0YpC2QNahvaEB2chqWPzIDAY4jCKpsgTvmTyC4tAGzlaNVYCZwhwK0BbQO88e4YglB&#10;/uDpHxnFrN0hP0tlpVpW0BbkxT5Fr8vgi2CZJh0E2JzBIOVl8NawXRVegabuwGQPCKkU1qjuPgLL&#10;2XZA9iCIwIai49BMU4tQf4AWYZ+OJ6Ud4O/L4e87uX4acumPS3fZU17/8CMz3D0qM2o00sLdkRo1&#10;CSmbn8L5jioM9nbi0uVLtAgDqK6pRebpZDx3308Q6DTSQDpLoA7bA0IqWKW2en4WYV0wnvaAz2sX&#10;w5sLf4iqrdYGR1V5CVxVepVtYvBFoJQ9UItPkz3gYz2nFFmDyRxoQcHfquribNFUATjVtUVHkfJx&#10;OwG10l7WVGO6RkKs+tlcelqBqw4zedu1U9duD/6hx8llTu5JK0d+khbugZRwL6RGjkXSlkcx2F2D&#10;wf4uXL50Cf39/aisrMXxQ28jxHkiglxHmeXaYU+rfl6zFYjxvgWtCmhUnuhhoFWJ4k7vu1C+8SlT&#10;Umj2jKl+gHbBHMlElZWqWkc3qYTR13hZNaKrT5Q9oBXQwgLVVa0/W3Q6uYFVeVvL27bvV642CG2m&#10;TNHaN9bEWcSAr4Bqq1Ux7V5I3sigbJ0d2n/k8ZX0cNeXsiI9kBHlhXORnkiOGoeUXd640F2Hwb4e&#10;XCS0fX39KKuoxqnX38Ps0bdipuoLjKpaudpZBFNKKy9r6mnla+lpVZegVbFFfC7R91so2zKdwM4w&#10;aa+6nQGo2xXI+1ZhuGm4zGkWFwizwJUiS5lNWyQDJ5XWTFkEX0IbiFZ63GGb0H5AajsTrcrZHgg2&#10;JzuW0f8WEH7tzFUmIXlzAI7FzrBD+486UsIcrk9b6ZKfHkEvy5kc6U5oJyCF6nS5uxEXBvtpD66g&#10;s6sbxaWVOLL7EIJHeCDUwxkzhz3sZ1PQuppUV6inE0I8HM1q2SL6WhXOrP3JFBRteNKobBXhrN1J&#10;MPnf0bKuTiG3LIKf6U9bvd3fpMe0w2F4qnbWdJiRLdBU6kuqK4uw14dBmNRWuxhC0UK11TYcs9lx&#10;dyAKaTFU4ZVJm3COSmsvmPkHHrkrPX6aFeaOtJWuSFnlhpRoN5yLmYTUPaG40N+BCxfOm6XbLkJb&#10;VFyOQxu2wfc6ZwIpMKW2Q+ASYO0Nm6XSxCFoNQWt0l7KIEQ/NBmF6xSEMQDbOtVswRGMqkMwDZU1&#10;Ca+2lptO4bQN1YRNSiz/W09gzTkMnOaIpr1SWktxW3lfudpW+to2etkG3lefr/p9UlodjheAQkKb&#10;HOeDZOVtt9mh/YccKWHO19tWeTZkrHRD1ioPZNLPZkR44mzUeGQeXoyLhFZ7wsyiQns7cnIL8eqG&#10;ePiN0DItJ1V1OBDTrXmOwKo10rDiail3wVhXLCbQy+8Zg5zIJ6iuUlRaAG0Nl5clqDpmv3pIaXVb&#10;ttUPhRukyP58Pyf9bcNOq57WnExOb9ssaE0WQeBSbTnbBC39bP2eINTv5SS0Oju3bFhtdwabc3Tz&#10;E+3Q/kOOnOVuSwktslZ6ITPMi/bAExnRY3AqfBJsby3HpfOdltJevoSmllYUFBZh17Jw+F57I2ap&#10;IEZQDqmrrIG1jOuK2V7W1A4GbXpcRH+7iEHaS3ePNUePVqvDzHZBSxjpawWuArJq3lYTKKXB8jd6&#10;o3gT30NQBawU2RwaomIZqqbJy8rHCt5hf8vArM0Ug+vwEB0iYu1kqN0bgmoDrrooBiCDwVhmvL1g&#10;5h9upDztfH32ctdTObQG2VTZrDAPQuuO9BgvJMfcibLT23HlQj+hHTQVXm1t7SgqKkbcvKWE9nrM&#10;cqcNELgEU3ZA0JqUFyGeTZXV1NLuXMK6gFPQ/ubW0UhZ/pSlsAzGhhVU/lXQGnAJbWWCL0poDYrj&#10;fVG5PdDsJ9PCQtMedQG38rRmCZeQSm2ltMOBWCs9rTlbjLNajT1Mu6RgVO0NtlJf2wLNQc8pm+3Q&#10;/sON5JWjHsgOd/uDLdwD2WGuvGwT2nBPpEY6IWXN/WjM+QAXetpwgfZA0LZ3tMOWmYVVU33hP5JK&#10;6+70J3AJ52wqrKnsGrpv4OU0Pb3GqzzRHb9iQHb6N48baK0zxTRlAZT68kMlZ5UAZpRfymmjPSii&#10;KpruNGangqq8BK+sgBTWB837NIcUV3aB9qB1n/ogzDR1tfX76GsPBJoeX7lbZ6B0dzByEwNx0p7y&#10;+scbaSuczuaEOSE/wg22CA9kmBwtA7JIBmRrv4/6vCMY6O3ExUsXDLSNjY1IO5eCl372GIIcb8LM&#10;IWiNqgpUTrOMO16pLvld6zVBaxYY+PxiBm5vzvseodTuBavSy9TVmjmD0zpC1JyhS2iLt/iinCBL&#10;abW9xmQPtIS7W+pqQSt1bRK8Q2orTyto2w7ORuvBWcYiVO2iotMiVHAWEuSzcX44vd7uaf+hRvpK&#10;p4fTljv9W26EE62BC3JoDXKiPJEe5YbUKMK79geozT+C/oE+42lVLNNAaDNOn8PvHvoJQlxGcjoi&#10;yGkUZno4fQaseiCYohlBPORzlT0wh+EJXEK7z/9+VMQLWqtgplI1tNuVJaDa0i5UUVWrGIyVEeBS&#10;pb+ovIJWxzPp1jp7gZCaAIzwDkHbZGyClUFoU8eZIYsgcK0dukEoZrBXTDui7TdJcXal/YcZ2S84&#10;XJO23PlI5kpX5FJls1a6IDtiNDIJrVQ2meCmbHkE9UUnjNLK05rVsOoapB0/hefvexABI9WufiSW&#10;3umOuROGAjAt4xpgOWkPTOHMZxbBFYsneGAxlXftj29F7ponCaC1e6EiYQbBVEorwEpvCVqqawVh&#10;1azm80p1GWh3WVvGBW2jOW+B4AraoeyBjiGVPWjRogLBVWM6nZvbdNBql1RBxa2kty2mH7Z3mPkH&#10;GhkrRtydscJlMCPMGTbagVzaghyCmmlU1hWpMWORmjAVdQWn0NvThUsXL2BgYAC19Q04dvgtPHPH&#10;HXjpgVHY/bw7dj83Di9+5882NQpcgcrgTHlbWQNBq6YdgnbRGHc8P9EVSS//FI2EtnaHN/2tBW8N&#10;VbRmB4OuXcFUYSouAa5UUEa7UENo6+ln1SGxkV62cZcOeKba7udzBLaBdqFRPpdBWAufa9lPeKW2&#10;BtwQ1PA1qW09rUIxf2fGJm8Vgtuh/UcZmSudN6dTZTNXudPLejEI46SnzVnjhcx1BDbGC0lbfo7G&#10;smQqbB+hvYj+vj40tbTh1P547F40Ba8tc8HpyLH48MXxWPY9jyHvOtweSS2RLHi1jKvgTMprLTC4&#10;4tnRLjjxwo8MaMYiyNcOLekqi1ArSHlbw2CpalsA1dbP7C3T62rS0UhIFYgp/WVOJqe3lc+t589Z&#10;LZICzBJuCxVVS7wtw2pLgNUWSQ2X8wluWpy9NPEfYqSuGHVr+krHT9JXuCBzpZXqyl7BSWgzqbIZ&#10;0bQGMWOQShjaGmzo7u3CBSqt4G1pb0fWO+vx3iovfESVPh01Dq8/74Xf3C9llSWwlNUoraBVNoHQ&#10;BpuMggpnrNafi+iB32AwJmWsNb7WUloVhlfTJih3q75fZhmX4FYqPUZgDbQKxIaAVU2tHgvaxt1a&#10;dAg0t418rNaf6qJodVPUEaRUaD6nI/fLdwUhK94bmfYi8M//QJjDV3PCHPdkhTH4InQ5DMByV7ki&#10;j/bAFk2VFbT0tOcYiBW8/mv0dTait7fH9Dno6OhAQ30Nsva9jJOrJuFYxFi8G+aG1387Fst/4Gnt&#10;BzMVXoJWwLoYYEMZjAV7OlF5XbBQ0I73wAK3UdgXcA8v9QSR9kCFMlX0tVo8qCK4VXxsBWdS2EB6&#10;2kDUEl6rF63m0Ck3yh5QRXU8kxTX7G5Qn6+93vzdqq8VsKpBCOHjQFoJQksvW0pvnM3/Xs42e8HM&#10;537krLj+1uxIx/asMEdagxsZhDmjINKNALsji/BmxVJxV3vhBJW07FQ8Bgd6zc7bgYF+tLa0oq6q&#10;FOcS5uDd5a54M8wFH/Jn31o+Git+6mH2gxmlNcGX7AABVq6WtyFaNePtovHuWKy9ZE4jsHPGXWg5&#10;FEpPqwUGq7qrlsBVmLSXKsC0SkabsCOY8A4HYoJS3lWeVuoqjxtk7IJUW0U0qrM19kFLuUNKa7wt&#10;7YGgrebPlvN3lfE2f5vdHnzuR3bYiGXZ4U4E1BkZK29CDu9nr3JEztDCQgYDsfQYD3wUfTOqst8k&#10;tFoNO2+gbWtrQ01lCY6vfxLvrSSwtBPHIj2NVYj6hTsCXEaZ3OzwTlzdV8pLNQgzTR2ClnMZjBHa&#10;he7O2PTIbQa4ekKrohkpbc0O3tIqqPpLWQSlvWroPWURtGu3TlkEk6vVLRVVVoG+Vd5YMBvrsI+W&#10;QVtwVCBOSOVvzdR9wtvIoEy9a5X2Kki024PP9XjrBYdrMsJvpMoKWlekrbqB0I7kdOFjBmSxnsgi&#10;sGmcH0QQWtsHOD+0EiaL0NLSgoqibJyK+j6O0ge/R9iP0l6cjh6LraGj4TPqxs+gNUr7GbQWuJrq&#10;Cr6YaruIwVj4/WNRy6CoOtFaWCjbOgNl8dPNfjEdqV+p/OwQtArIZA+sKdUloAZUH+NrpbL1fFy7&#10;yxsNglaqq9SXySLoIBHeHpDShqBhr45psqC1b7f5nI9Ty29clbryemQR0kz62bTlNxlfm0cPm7ZC&#10;z/O5KBeci3bCsbXfQW3xGQww+Dp//jz6+3qptK0ozDyB11fcgveWj8RHK51xKsINx1a6YsN0ZwS6&#10;jvrMFhiVNVMBmLNlDwit7IGmjmlafu8Y+tVQlG6exjmV8PqhPN4HWVGPoXTLNKquYFUgpgyDCsWD&#10;aA+G1NZAa6W51HROqipoTQ7XBGnKKKiWlsGYKZzRnEmQQ1DN95Tt9EWRTr6xV3l9fodt+TfGp4SN&#10;asuIoBWIELROtAQEloFULm9tMW5UWg+kR7kTWhecpfo119jMgsL58xfQ19eHlrZmFJx9HUdWTsZJ&#10;euDjDN50e4wqvcXPE4EuI4YqvayFBUE7y4vgEmKVK+o10/aT9mDpeDf8+lYP5K9TtkCTdsCkvnQ0&#10;0wzLKuy06mpVPGOUlrBqClot4ZoGy/SlpoBGgRnBbdCt/K5JhVk527ZXZxpold8VtDpmv5TQ5lLR&#10;c+324PM7sleNmp0SduMfMwltLqGVwqavGGW8rFbE5HOzCWtmjCtSot1xZs9cNNUW4fzgIC5euIju&#10;7h40NzfC9n4cTiwfg9Nh9L0rHXF8lRPOUKnfeHY8Ah1vMPWzCsasVbBhtWUg5mE17bBKFK1duc9N&#10;9sDpVx43e8Sqt0830KqtvfaKqe5AReJWUY06I1rAyh6ozlaqaq2KKW8reAWrFYwpj2uCMd43toCg&#10;Dqe+mmkRlPZSl/Ai2oNs+8bGz+/ICRuZlxZ2A7IIbR4hlcqmrRS0TsijXcgJ44xyRWa00l3uSHtj&#10;GTpa6kwgppWwnp5eetomFHy4CR8t88RxWoOjApY/ezrCGYeXuiPU5abPGilbedphaF2HdjBQaam6&#10;i1U0w6k2SXsCvkdFHYJW221oB0o30NfqADzlZqnCVumiBawWHOR/600dgrVfzFJbK9Wlo/SN0sou&#10;qJCGnlaFM9p2o6BMvrZxbwjqVVtLJbY3oPucjryoETNzo5yQGn4jbBGusIW7UmlHIXPVSN53Rr4m&#10;1TeX9kApr7PRY5D5Xjg62+pwfkBKewFdnZ1obKhD7ttr8P4yN6O0yRFjcIbwnya4773oRWhvRKiX&#10;k7EDxiKMGVbc4XJFAe1sgrFnJnjgab6+4g4vqBjGWsZVmkupL3pYtUcyXtZaZLCCMd368/3D+8V0&#10;zKgCMWv51lgCM/kzBLiaz1uBmBWMaeoAkTqzmyEY5fqddmg/f+PsSw435UWNrLOpPjbsm8iNUq2B&#10;BW06L++yBwX0pnkMwHKiPZG1ZizOrZuInA8jDLSDhFaBWLegra5A7sHf4vQqTyTTy6aGe+JUmCNO&#10;EfrjL4/FXC8qLYMts7hAcM3KmO4PQTsM7mfQjnXHr8Y5IV9n5iZKZbWTgffpbwWtwDT1B6qvNQGZ&#10;Ba1WyVQ4I8+qaUFrTQVmVTv4BRC0VOM/1SEEoe1g8BC0VGVCW8jfk7PZnqf93I28SKdAW+SoPwja&#10;1FVSWkE7kh7WkfbAETYDrRvyCGwObUFWDIGMHY/8d8JoD+pNANba2orOjk401VSi+PBypEeMRRrB&#10;T6G1OLXqJloER7z3K9UdjDCqam23GcrVKtXF56S8IUPgLiS0S1XtNc5aGTu74nHLz2qBgbN001Oo&#10;0EHO9Jx/gtbagmNytlRa2QNLVeVnLXDNEU0EVxmEOsJctWMGPa21nKvFhcY9wWgktI2EWBseSxnk&#10;FdkPCvn8jdxIl2P5BDYnwglpEddRUelnqYzyspm8rOfSy+aucoFt1QhkR3kgLdINZyImoOLsHrQ3&#10;1prsgWZ7ezvqKoqRtTUIKSudCK4bUsPckLbKGVmEPnXVOLz4LVqB0c6maOaz7AGnAjPBGkJfK887&#10;n4+XKoOgXgnX34gTLz6CWoJm+npRXQvipqF4o7aTa5fucBCmoExqK3ilyATTlCnS1w7ZA6msbmv5&#10;fO2uQAKqZdtAk/aylnEtWJU9aKTyVvA9BfH2lNfnamS89M0xeZHO/5IfTQVlAJa06gYGYU7IHVLa&#10;9FWjTLorj5d62yo3vocQEtykmNtRm/0+2lsaaQ8GDLRaDasrycPZuKdwlpCnEdSUlS7I4M9m8P7Z&#10;33rh5W+r0kv2wILWmrIKVFkCq2mCMSqtSXupRejIUfjoVz8y6qgTb7RFPH/9dBRsIJgqnqHaysMK&#10;Vm1+VEA2HKAJaAVj6psgWOuHamurqdYV6qOgIG14VczMQNqCQNTuUZAWiKrdwfY87edp6LyEvGjH&#10;jNwoBlsRo5DNmRE+gsCqUIbQ0ovmhI8isI7IW0VfGTkambGjkRLjhqR196CxOBndXV3Gz6oLuKCt&#10;LsrB0bU/oqcltBHuOEPokzkzqNxnXxqDX9/lzkBMvlUWQbBaflbQqj2S7IEWGawMggeWEO75rs54&#10;NfRBA6u6g1drM+NmH+Sum4ayBG1y1JKulnaVYfCn+lo7GNTTdrgPggnCjJ9VUCZ4A1C105vgTkej&#10;Os8csA4OadRyryYtQj0Vt4y/p2iXPeX1uRm5kU5P5kYTyMiRyKePzY4YaZZtbQRVnjaX6phtrIEz&#10;1VZ5WldzyT8X44VzW36K5ppCQtttTmgcHBxEV3c3KvPTcDr22wTVHefCPHCMnjg10hHJqydhY8hE&#10;BLiMRKg8LIE1mxppE0zmgBZBlV5SWUE7j49V7bWY0C4a7YbNP78NFVstCLWtvDzeG3lrp5rtOPKv&#10;ZsMjYbZ6IwzdDgVuKmWs3+XNSVi1pEuAa6i81ZwNqvwynlZ5Wi0wWDnaGoJdQytRvZvQJtoDsc/F&#10;gJ/DP+VGOO6xRUhZR6AgUr5zBH3nTVRdFcmMNJ5WRTP5hDc3woPWQCWJ7kimgp7b+Bg6m6sNrKqj&#10;VadE9aWtyTjC12/H8RWOOKmaA77/nZWTERU8GbNvcUMggyqjtIRxltSVcyahla8VuAI2aGjX7sJx&#10;mrQJfO+GR29D2VYra2A2OBLcMgZiavtpQSvFVc2tHgtaqi1hNf29lPYyQZhV/dWgzABh1A6HBlNX&#10;62vqDVr2WXUH6jZTK99LG1FL61C6w660n4uREubglb7yusHcyBuptE4EdSS9503I4lTKK0OX9BUK&#10;wlxpD1ysKq8I+tPoMTgbPRrpjKq72xpw4cKFP4O2G9XJb+Lsykk4wfefjB6HvbH3YPETU+BPrxro&#10;PBIh7o4I5gyhqgpYtUoSrJqyCKFeLgZaQSyltdTWDRE/nIz8DU8NpbyG0160C4I2gR7VQKtlXuu+&#10;4DVligZc7yFrYPlbBWYNBLVGKS8Gb017g9BMYAWtrIIeNzBAkz2Qt62w24PPx8iLcDmQF+WK3Mib&#10;kB8zAnn0tVnytbyUyzJkKVNA8HKpwPlU2TzOXCpsRqQXkmInI+vAQnS2NVNpCa0aKdPX9jEYa8z6&#10;ECkRd+FY9G2IffY+zLjrFvg5Ul1dCaobpwGWVmAIVlNby2kaeVBxBa3U1pxMTl8rtVW+dsU943kV&#10;eMKkqeoErewALULlVtUi8P5QPwSluyoJbYWKwxWYyRpo0r82MLAyhTKcul9LqBW4CVQDq5ZyD86m&#10;2oailkpcSxVu2BeECrvS/v2H7ZUxt+VGjPgkN4q2IOomKq0KvbV8S1DDHeljR5iVsKwweVsn42lt&#10;mvS0avOZHEGl3TMbnS0NpneXoO3t60NnZydy39mBraF34pmf3YLQyV4IdBqFYJdRCOIMduUkuFJa&#10;ASuLMHe8OwMxBWNWY2VZh2BCK79rTibXcu4Edzw3xRNvLXkYlfKq8q4Es2TDVBTHTSW0UlcFYRa0&#10;qgIrU20CbYFyug07pbIMxqi0ps5WS7iCdmhrju5rmkKZPQrCglDHx6aDDV8v32HP0/5dh7bSHH16&#10;3LZzv/MkoCNRYFSWvpbQZtPL5tO3ZjMoyySwgjaXUb+yB3o+L0r7w9STdjyyDy5Bd3MtFXaolrav&#10;F/X1DTgUHYmQCZ7wd2NAJXU1wI4kuCMNuEEugpbKS3swrLSmBmG0/K2bCdK07UYNPP4c2l9Ocseh&#10;ud9DFUHS6TayAGVbZqB00zRUSnH/TGkFbLGOdOJ9s8hApTWLCrIHWiFjkFVHf6veX9UGWu3cDbJs&#10;AWFVMzrdVhL4cr7P7mn/ziMzzNEj+SXPpiOLRiP1ZReq7PW0APS1UfKs8rMMvlThFeFIn+uCrJUE&#10;mx63ZM0Y5MWOQRqVNmXNLSh4dxl6u1qtA+6uXEE3g7DS0jLEv/gyAjw8ECpFHYJVSiuVNdAKZFkB&#10;AiplNRsbVX9gHlvFM9ozpvvWcfouWEJon+XcFfBtVO8KIrT0r1Tb7KhfoGDdVAOr7EFlPBU4MdAc&#10;SVoUR+C2z6ZaateDahCUQRCshHaXShj5fj6vjjJ1u4M5CS0VtuUg/S0DMXVSVE1tHb1t+S579uDv&#10;OvLCXZ/JUb2sUllGQZU5UFXXKGSGU22VNdDr2m5Dq6DOMiqUyY+k/40ag8yY0UiLuQXF70Wjv6/H&#10;dEmU0ipzUFpQjLXzFsGflkAqGzzkY6W0amGvqUu/5iwv5WmH+iCoVHG0Ba+UN0QFNQTb2iumI/Vd&#10;8DSfX/PwrSjcQK+qoIvg5q+dgdy100xWQQUzVYRVOxnU+rNkiz9KtgXTTliWoN5kDqiuApfq2rCX&#10;Ksz79KvGu1qLCf5o0krYPitPq+PzK2kt7J727zgyw0Z72FY69aatvI4QMsCiuhZEjUKhydOOJLT0&#10;sCpLVGFMmCwC/a3A5f2CaE/kRxNYWoT01bej8vgmQtuNi5cuWk3nOrtRmluIdbPm0xrwEq+Aipf6&#10;IEErYHWrzAGBVaAVaraSa1VsGFrOYWiVr6W3nUdfa3bmEtp5tAwv36V6hqeMSipXq2bKOk5fh+IJ&#10;Wj1WQzpBm73WB0XxISjfpl0MVkBmZRKsdJd8rZWLDUCN7jM4U5GMTnCs3+ePaj6v5h+1fI5qbIf2&#10;7zVsK11W5a66yeRf82NoDQhnPqEsoLrmE9jMcAZiVFwb1TWLoGatIryr+JjvL149FgW0CGnqMLP2&#10;HtSf3YH+/t6hlNdFc9hdma0Qa0Pmw8+Dl/tbx2P2nRPh73gTgghv4HhPBHi6IMCNKixwCala2of+&#10;GazD3WZUJK4dDGr9OY9TBeHzPFzwyynuOPnSI8aT1moVjAGXlFWHPQtaHYRXQ0jL4gOQudoHeRv9&#10;UawFiUTCSn86nLfVbl6pbi2DszrCWbXb29wXyKr0ajxAkPl8WSIDtv0hfL89EPu7jJyY8a4FkW7F&#10;BbEMqFRnQBXNjLiR6kmAo7XadROhlbcdZYplMlY6cmrp1t0sLuSH0+fSGqSvnYC0tbeh+kyCsQc6&#10;GEQZBEGbfPQUnv/pE/Bzc0KghzMCCWcgAQzwcCSwzrx1ogqPgp9RXAZb9LRmB65prExgeV/Qqhjc&#10;7GAgsFrO1VzI9yoYe3vRD6xATFttZBOorqWbpbYEz+Rr/VE+1Pozfwu9LVXX1NbKn5qp4hktNlhW&#10;oVbBmYFX3lbpL4FqWYQKZRdoI2rtGxv/PqN61098C6OprJx50QQzegRskfSzMa68HWVWw4wViFB1&#10;l6ZSX3wvpwE3yh02ztRYd2TGfQuNWYcwONhvoJXa1tU14fjht7H0gYfgT2CH7UAgA6oAelQprID1&#10;H+OEIEJo5WkViA0pLeeflNbaL6ayxQV8n7rNqAZhKX9ub9D9DLoI6LYZVuqLUGrrjTIIqkmoo4dV&#10;G9Ds9d4E1xcFm62yRfnaOvpTBWPD5Yqq8NLuBB2sZ47qJ7gqmGk6EGR8bqUCtr1B9iLwv8cACr7W&#10;fOS3ZQVR1xsvq2xBTqwVeCkQy6GnTaPqaglXOVlBayOsWauckLNCnlbpLgVi7khbTZXe+CBa8t4z&#10;6S5lDlRPW99AaF89hAXfupdKS2CpqkFSV3pTPw/C6km1neCOwEmeCCSQ8rwzCaQ5h0HAyi7w/SZ7&#10;QKUN5c+r24xKFIfPYTDQhtxn+h7UUmUFaXUCAyr1pqXSKqOgnG05FTeX1iBng7+BVg2YTfbAQCul&#10;VW2tam2DUMrfY+1OkCWg2pqUlxWYVfG5chWV26H924/+9vKZ1Ydm/nseL/9SzFwGW2mrvk5or0fh&#10;agIafRPSCXDGqhGEmFBH0MuudOWk34304nOjCa2HUdr0teOQtf1xtJSlGpW9dPmSqT9obmnFuzv2&#10;Ye4d9yDQncASsiACF0BvGnDLWPiNc4M/g64AAhoooDlDCeFw7YEKZT6DdrQF7Rx64Hl8TQfiaSlX&#10;h+Kt+cmtKBmqQZA9qKZ/raYNqNjMx4RWaa9SKm/OJj+krwtE/ubZhJbB2E5lD3i5p7etJ4gm/UU7&#10;UM4vQCmVuZi/r4LvqSDc8rLKHKjfQlki7YV9ceFvO3jpHjHYlJ9Xt2eGyRTkRSvvSvWMpX8lrPlR&#10;NzH4ugY5WlwIG0E7MBKZhDdrhWURtBKmZdzC2DGmh9fZaEfkENqO6hycZwAmP9vb24eKsmrsXh6N&#10;4NETOOlLGXiphkCAysvK0wrUQKpwMGEMIazK18rTmiNIqbSyB6arIq2Asgnzxnlg0XgvQkulVS8E&#10;vh79gylmxctss6GCVmz2RRWVVkczyetqW3k5QT4TMQ1nY3yQuS6AEFvFM8oamGBM9QcEVMu4lbQN&#10;Om+hXGWMBFX52mo+X001rt8XYs4Vo3WwQ/u3HFeuXPjRpa66Kw2vzUYewcyjly2gp82MuhbZkdcY&#10;aPMirqOvvcHYhVxCmxNGz2tsgiMKCWpBjAcKYkcjO8oNSavHIpcK1dVQZLIGmm1tHSgpLMH2Xy/n&#10;ZX8sggmhlDaY0CrgMv5Wt0PQ6lbZA+tcMVkEV9P7wEw+rzTY/CljsGjKaCydzFu+5+nxBNjTFavu&#10;n4QyQipotXRbsdGHk7BuUQ2Clb+t1Kk0sb44EeaDs+HeKKTqGmilrlpoILRS3Xp1RqSSCtJyKrDJ&#10;4dIW1NIiKB1WRz9bSAW2p7z+xmPw4sUPBjsbUHlwLn3qNUZpbVFU0rDrGHzR4w4v4ZrH1yGPQZlg&#10;zVhBsFc4UZU96IFd+DNuyOI8HTMOtlcXo6+jgdbgMgbOX0BHRxfKSysR/+xv6GcJLFVVbTuDCedn&#10;iwpSWGUNBK3u8zWprFJeWh2TwmpHg4IwPV58xxTMneCFuXx+0Vg17vDAEi83vHzHWOSvldISLlV0&#10;JfijnNCWb5xmCmiqdMoNbUIxLcGpSF8kRfnQTlBVDbRSWyrobr4ncToqEr1RptW0nVRcfQkMqLQF&#10;/FJWUYHVxj5763T1PrBD+7catAY/vnDh/B/7GwtRFv8ogZSiaqmWFiBCSnsdgVSvLgJrlPZ6BmIj&#10;GYCNNOkuQWsjwPLABbEeDN7GIGX1BBS99Sv0dTUbT6uj8ju7u1FWXIKYWXPh40pQZQUIaBAtQqAH&#10;gy5Cq5UxrZCp9iDEjcB60ccKWMFKZZ4/wcPYg/kTvfjYHU/fORELJo/mc26YR2hVU7uYtuO5ye5I&#10;jXjK1Mtah4jQf24hdJutBh4KxARtzjpvnAzzxvEV05BHNdb2c0FrNf2YYVqFaquNgi8pbBXtgqyC&#10;SXHJz8oq7NeJ5H7IjLO3+vybjArg6239/UcHGeH3lJ9D8dp7qKqyB47IX+2K9LBvIosKm6+tNpHX&#10;I4MQp6+6jv7ViVC7DHWWcULRajcCy+At1g2Zazxwbt3tKH5/OaFtx6VLl4090C7c4oIirPAPhLez&#10;5Vnla4PHeRqLEPr/gpaqyxnq7mKthhFY+dcld04wj7W0q3TXcw/cgee/fTtf43OEeAl/11LOZ+ht&#10;T/7uSVNjYMClstbSw9bEEzr6WnNeLsFNjfTGseW+OL7SG7Y4qz+CFhQEZ9XwvjEqbs1uBnOEtny7&#10;LIJytlYmQerbuD8U+cpEbLXXHvxNRu/5899v6+q6qPabHQUfEk4vzhtNTtYW42oCL5vxuLIL1yMz&#10;7FoqLFWY0KarNHGl9o0ph6tUlwfyVo9GFsE9t/5ulB1bh75eLSxcRv/AIFpb25GfbcOLj/7CQBt0&#10;6ziETOY0lV6qpeWkuqoeYSbh9R1xHfxH3WjgXHrbOCyY6Ik5vPwvmDgWCyaMMVmEpXdNwa++fZtp&#10;b79wrKc5g2EpoVYnxbef/jEqlOqih5W6NlANqzdNRzmnoNUqmaD98EU/nFjujVxCa7UFVVO5UJTS&#10;Omhnr6C1wOXzCYG0EUEG2qodtBz8QmivmAKxInsvr7/NGLhwYVtPfx8unB/A+ZrjKFt3GwMqL2SE&#10;059GulFZryGMNxHeG5FDa5BFtc3SqhiBVa+DDEJrCsFpJ/KinZHHn03jTIm7H1XndqG7pxuDly7S&#10;055HfVML8tIy8bufPAIf55EInTyBPtYqTTSwuqsAhgrq5oqnbroJYb6PYtezszHbnYHV4z/Cc9+5&#10;26S4fvP9exH1i+8jmL9j6S3j8PKPvmWObtIxTfK1iwjtPHdnbH7qbhRtGsogSB0JaQNvBXANlbdq&#10;qx8yVvvhzWem4fgr02GjPagyPRN8URofhLw4/qy20xDcKiqu6g7kX6uNLVAwZtXTKiAroY2wQ/s3&#10;GB0dlxx7+vsHugjtxcE+9OYdRmGEFyF1RFa0E/KomIJWK2J5ZnHheqSHX0Ogqb6Rzryln5XS6r3r&#10;qdBrvZCzxhNp6yYgdev30ZD1ugnALl6+ZKBtam5BTnIKnnvoh/AbNcJ4VlkBATuTYMoKBI5yxK++&#10;8228vj4GxZmncXpHHEI93fC7H3wbzz9wF22CO32tF37D+0p1LZgwGs/fdzv9rHUy+ULeajv5AkIb&#10;8/0pyFs3jZd4ZRGUe1VQFkhYh6ClVcjd7I+jL0/HsVemInO9DsgjpIS2Yps//S4VWSkuAqsuM1WE&#10;tzSRqk2bUGMU2FpkkL8toRcuSrR72r/qCAO+2tzXd7CPMKkXwYX+TjSdjEXeCipmrCsyYx2Rt0an&#10;1dyIgignFEhJqbhphDaTSqvSxJSVN5h+B6bjd6QL/ewY5Kwdi7T1DMQSfozmwo9w6coVXGAgJnvQ&#10;2NKG1GOnsPS+B6xD7oZgnUnAgp2VERiL5b/4BZLeeR29l/vR3lKFlMOJmEkwl0wZhyW3TiScnpjP&#10;wE1B2CzOuWM88MvbJ2PRxNFDSitolat1xYr7xiEz8kkGVLzkb6eHJagVmxlcbdVKmQI0XxTq0LoI&#10;P5ymp02N9UPpFgKp924LQP56VYURWqW5lCXY42/g1EJD3T6VLCq7oLoEzn3qnGj3tH/V0d5z/q7O&#10;wcHLiur71c2wswVlr7+I7BXf5CXenTZAnpaKS1VVekvQFjAYS2cgJmizCHJamKNpj5Qerh26tBPR&#10;o5EaTj+rKq9d09BemY7z9LNKefUNnkddUxsyTp7Fc99+EMGOIzHH050+1gkBzs544aEf4IPdiaiu&#10;LkX3QBe6+9rR2V6H5Df3Yg5hnT+BsAreWybghQfv+SwYm81A7vl7bqZNGI8FhNnqV6vzxdzwq4ku&#10;OPvKY9b2GrPNhpf2BH/TGVybHQWtDnlOjvTF6VXeOMVZFKf+XlaQVkbV1X0VhAvMcu3e5a0yCRVU&#10;7yp6XLPthlO7ccvtedq/7qjp6FrZ3t//b/2Dg+il0va116No/xJkrvg6cle70yI4G5uQGXYd/axq&#10;Ea7llJe9jvNGwjkCKcvpa3k/k0FYRjgDsZgxyNBBdxsmIYuq1F2fQ5W1oO0ZGEADA7FTb7yL+ZPu&#10;wGz61mBnJ4SOHoP4Z59GRUEW/45OnL/QQyvRjYHBbvR1NyHzg0NYeM9txhIsoJounDQWr/z4Ad5S&#10;WfncbE8GafS1Cyd5YfGU0dBpNzpWfzGhfnr0SJz87c/pU/2NegpABWCCVmmwinhvFG+hwkb74Fyk&#10;H06u8oFtgwWrNj1WKdW1S1VdmoRSu3rpXfW8rIK8rQKx2t1BVGH7bty/6ghLSflmaVdXfQdB0u5Y&#10;+c3ulkrYEgNNsJVHb5pHaNWcQ0u4hZy5Wg2jVZAt0Bab1LCbCC2tgXoeRLkjM4JKS3uQTrVNpqfN&#10;eW0p+jqqTKrLQNs/gJqmVpx69Q1e6u9GiLM7fvnQAziyJwE1FQXopboODvbgAqEVuJcudOPy+TaU&#10;px3Ds/fdbZR1wXgvk9pa+fP7sfTWcUZdlbNdxNv5hHi+vOw4qyBcc77HSLyz9IdGUbVV3HSWMRZB&#10;heEWuKXxPgzGfJAS5WMsgo2+Vsfra5eu9n6p361ps0RPW0lbIEsgYE23RAZiqkFQKkydxu3Q/hXH&#10;hrLMX3eeH2RUfxkDhKqfl+7u+nwUbHqMcNKbRhHAGCpt9EhkrPoan6PKRn0NNvrZrHCBq31igtUL&#10;qcu0k2EECuhj5WnT+dyZtRNQcjwG5wd6cPHiJROIdfT0oKq+Ee9v2Q1/14l48Wc/R3VBDgYvDNAK&#10;dPGL04tBKqxgvXqpx8yPL9Nnl2TgpR9+z9iABRPHYKaHM379wJ1U1fF47u7bMI+WQBkFdQfXaplO&#10;J9fUYc9z6ZkPz3vIWkjYNp2gKvVlTflaHRyiSq8sgnpG+dpXpiF7HaHlayUEV1Pby+tM7YG3sQmq&#10;7DIZA6qvWiapIFwZBpOztdfT/pXGoWXur9cWnW/q6UcXYR2gpx0UtHV5KNj8M4JJT2v6yzojJ2Yk&#10;Ib0GueGENvoaPn+jeax0V0aYm2nSkb7cBVm8bxPo0Tp13APJhLbybDxVvN/aOs4vRnt3L9oJbkNl&#10;OYqy09DcXPOZDRigwg4OduHypS5cuUhoL/bw1oK2uSwbyx79qQHy6VsnEFpHvPzI9/D0nZMxf6wH&#10;FdjNtE5SLlfvWTLRi/bAA0/TOswjtHsDH0D5Vu0HewrlW6ajRMu4Kvimlx3eK2aL80FqjC9OLJ+G&#10;c9HTkbOetoGvl1KhtXtXXRZNx5m9AlSVXQKWtkBZA/ll2gPd57RD+1cZR2JffL225N+r2rvQQS8r&#10;a3DhwmW0V6Qha+0D0PJtHoMsW7QjsrUDV9vFqa6yBzlhqj1Q5oBBGIFNe4UB2yoP5IR7IFu7GhjA&#10;qfHcmTW3ojz9VQPsMLSDFwb53zlPG9BDZe1BX79A7cbFC71U114qqxS2Cx8T2o8J7NWLXfjkEqEt&#10;tSHK3xuzqLS/JKha9XrlkYcYzN1u6hME7eJbGYRNGmOaeRilHUc/S2jnM8jb/OS3ULqVSpkwncGV&#10;P8ppDSq2DKktgzJBmxPnjeRYXxxf7o0zEbQLa+V1fVHO98vbqh5BXWaU5pJV0HKu5XUDUaqgTQps&#10;CsXt0P7lR9iT1zp8tNz2ZlUpqju70H/+Aq0BYaJNaLW9i6zYuy1roO4x6nMQIy97LQoib0RRlHod&#10;aAVsFKfys+5IWeZEtVXA5o7CdeORt3os0gnumdjbUZ/zjoFV88qVK8Yi6H53LwMs2oEL5/sMrJfp&#10;X6/QCnx6pQ9XLnQZcD+5LIA7ceV8B5XWhg2zg81Wm6dvmUDfOtoA+/x9d5o8rbzuwsljDLTmbDEG&#10;YioIX/bQPXj+9imI+sEttD0KvnQOAwFTkEUVleqqKV0FlTSXr58K88H7v5uBY8ssf1u0meosW6FO&#10;4OqaSE9cmUhoh0oVZQe0mVHwqnBGKbH6vXZP+5cf+x591OH1Z/81pbketR1daKfSdvX14/LVq2jJ&#10;PMTgyp3qKj+r/WGj6GM5I65BYZQU93oq7PVU1RH0sy70ss5IfWUUciPdkB/jQdDdkbPaA+lx45G0&#10;8UE0FJ0kpFavg48/uYqLl6S45+lbe2kbegktg62LBJOKevliu6WynFLcS+a5TtqDLjRX5CD8sUcw&#10;y9OVgdcEazHhu3djtd+jeP5bt2HOELi6ne3pzEDN2p37O/re5++4Gavum8y/i35WrT8ViAlcqqx2&#10;MAjaMippOn3ssRXeeP/l6fjopek4F+5Nq+SLImUYVHKoUyCptipZ1OZHs+Cwm4/30mIwOKtQrpYw&#10;19sDsb/wOPTYjQ6v/aLW89wGnGpsQD39ZffAgLEHVz75BDUnE5ARPRa5azwIrDYxarPiSN7egMJo&#10;qm7UCNhMJxmqcLgrobVmVrjSY+7IJ7DZa0cjef0kJG36PlrKU3GFX4ZPPvkYn376CdWWAF+WRbAy&#10;A5/IBhDQi+fbMdDfbKmr/Cyfk7c1duFyD3qaSrF9/kzMVtnhbRPoaydi4c1jGZzdh98+pOVbL9MT&#10;QTnbZ+6YgCVTxmD+GBc8e8d4PMP3vnT3eGRGqxCGkT8BVHvPaint1hmcUltf2gNCu8obr78wFUdf&#10;mcGrhR8KqbQl2mpudiQQXP78cPdEpbgqaResM3Qtf6tW93al/UuPD3wDHA4+iclnNuFsfT1aCKxW&#10;w/p0Xi0VsfTwb8wu2vw1nrQFowgpgeXMCfs68hh8FRDavHDahTD1o5XKaieu+tKqUMYJhasZvK2l&#10;0q4fjyxC21edjo8//sQA+ynB/eTqJVwx0BJK2oBPCKQFajsfd9Ai8HkqrAVrt3ms+72tlXgj7DdU&#10;WhcsuW08fk1boPZIOhdX5YmmrpYKO2+Cp/G2i1UMTk/77J0TCfEkvHDbGJxdNt1SSUIrpTRZAwPt&#10;DNMDIZv2QNC+RWiPv+KNjBh/5MdZzTwspZWNIPD8HWZzI2cVoVVgpue0p8yC1r4i9pcb2b7XOBSs&#10;OOHwfiDuTd2OatUaXL5salw1Lw90II8KlE5VzV/nhcK1KjPU7tqRKCLAxTGEUmobSbWNUO7WBedo&#10;DzJlJ6iyttVuyCOwqjvIXE+13jkdg20luHr1Cn7/+0/x6ce0CIKWFuH8IO2I0loE9NMrnAbQHmMN&#10;PrkiYDsJb4cB+yrtQX93HT7YFEvPOs5A+sxtE/Hre2/GklvGGFDnycNO8MCCyeMIsqcVjFF5tVfs&#10;2YmeeHaCG95d8mNzLoLpBK5L/lZaA1oETe0Vy97gg+OrZuDd307Hhy/PwBn62wIDrf9Q8bcfqpWj&#10;VU5WfW0Jvnyt0l0CunzbdHNAXr29LdJfcLwz9QGH92d84vDWk/hBzgEUtrcRVgZJly7iPFW2v7UE&#10;ORt/igxlDWIIIFW1gJAWxjiiQLUH9LN5ker8TT+7ijPMCSlU2qwwD5P20hkMBRvGImfdOKTGeqDg&#10;zV9isLeF9uCKUdrfU2mvXr1MpaWvHVRmoBu/J5AG2iEvK3g/ZvAlLytPe4HvkSoP9jQiaf82LJo8&#10;3py/sJRq+hsGYlrWVeZA3RStE3DcTJG4ShS1nVx7xdTbazGtQvy0u00zDWUNzP4wBl/qNlMucAmt&#10;+h4cXTEDbzz3FI5QaU+v8qHVoafdrN4IlkVQN3DTzIOBl2yCimjMoSKE1bTAN57XDu1fZoQ5fNXh&#10;nSePORwNhMM7M/CTnFdR1dmJAQZF5wmudhU0M9LPjL2D9sAFuUNBmAFXk7Dma5UsSp2/b6Q1uAnq&#10;KJP8iisDM/rYCE+z+zZ/zRgD7bnV41H44Qqc7203v1vW4NOPr1Jpr9AOnMdFqSwBFbB/uNqJ3xu1&#10;5SSsnwhgwnrpQp8BVkHapYEmJAvaCWONd10ytAomWFVfu3DyaHNfNkE7HNQfQQ3pZBF0VNNCBmYx&#10;D99s2nNqm43VIVyBmC/KCG7JZuVk/Y3SvvPrp3B8pQrC6WtXzzC+1izpKq1FKE3qS0Xhu6i4tAS1&#10;auahfK3uK3tg30L+FxrvTv0x5784fOgDh8PTMTXnLVQzCOsjtEp3XaLaVh2JQxq9aUY0PWysE3Jp&#10;DWQDsldeiyKCq50MpgeCoI1Uy3rag5doDQRtpAc9rSfyY7yQzkAsac0EVCZtwGBfh9mxIKX9xEB7&#10;GR/T02rV6/LFXnPp/wOB/eNVelsTeNHXXuwx1kFT6a9P+J6Pz7ch971DeO6OW01Z4tP0tYJUtQba&#10;0ChrIAXW9nK1UZLiClq1s39mkorCXbHyW2MJWIjlaQ20UlpflG72QfHGGQba0xHeeO9Fyx4I4KTo&#10;Gcij1y2JJ+BDNQfmCFPaAbVLkmUwq2KcAlq9EertK2J/gfG239cdTs340OH4DDh88BQc3grB3NKz&#10;KO3oNCqopnAXCW/5m2HIjBmD3DXuyIkchVxag/zo6wjitbQG2sSoQMzaI2aj0ubQEmSbRQV3pK3Q&#10;IoQbitaPQ3bcWKRsuBltmXG4dJ7QUWWV7vpYnvYTdU20lmz7BgglA7GP6V0/vtBmbIFWwqwl3E78&#10;kTB/otfoby/11OKD2Bhe7ieZ2oPffucOLJhCfyt7QFhNG1BCavX7YlCmWgTlbgmtCmfUJum5yS4o&#10;1Q4GtbRXekptPjdb0JZxFm31xanIGTj4zGN45zfTTPrrbKRWxnxNQU0ZvbACMpUomg2PCsDMKpka&#10;eWg7j49Z4q21p7z+AuPIk7c4HJnW4/DhdDgc88fXTyzD9rp8lOp4JEIrP3vh/CAKDzzHIMyTKutG&#10;AJ1MK6TcqGtpEwSrDrn7poE2l0qbH0GbQFXOXOFG5XVjMOZqlm9z13ghmUqrOtqByvdxmYr66aef&#10;EtxP6G0v4zL97PkL/ejt7ya0PTg/VGdw5UKn8bTKFHzC+Qdahz8yIDOel/Pi+VacObAHL9x3L56/&#10;8xb8+tt3Yu6kMZhJIGeN0w5daw5Dq4PxLKV1Ny1ABe0S+trsaJ0rxst8AhWTwZVgLd1kzaJNvkhd&#10;44cPXp5uFhg+eoVKG+kD2/oA5G+iEifMMEore2ACMvnZPYRWuxqovpWEVsfs0zbYof1fj/d/sdHh&#10;AwL7PudbT+Ga49F4u7ECxR0d6FcAduG8ORk8d9ciJIfrSKQRVFwGWDE6lfFa2FZ+w1R45UczGJMt&#10;YBCWp15eq2gl6Gm1VTyLKqstNjZCe2atB1J2/QT9tR9RKQf+lO4yKS8GYpf43xtUB0XaACqrbIKm&#10;8rWfXrWyB3+40oN/uSrF7cLAQBd6BrtgSz6F3/7ge/Szk7DwlgmYNd6D091qsMyp9vZzCHCoabJs&#10;NaQTsE/zeWURFro748zLjxO6QFQnMKAitOVU16I4X5QQWG3JSV8TQFh98O7vBO50nArzRtY6f+Ty&#10;tQKlx5QxILDmZEfjZzlpE5TykoKrQ7jdHvxvx0eP3u5w3OeqwwfT4PAercH73vhe9iEcaa5CCQOx&#10;PgI7cGEQ/T3tSI97HOkRTlQjF2TwVvWyeernJYVVzYHytDFUWgVjqxyRtVINOjz4Mx7IpKfV4c25&#10;DMSS1o1B/oFf4HLdMfrYi/gDlVbQ/uFTBWP0tLQHZgGB1uDypZ7PMgTKySpn+3tC++lQBqGnvwsd&#10;3fxyDfagOOscltx7NwJcR1FdPQgpfayCLymsrIHANUpLaDl1yLPqatWMbgnfu8DVEe8u+h4v7+qg&#10;qD1gASZXq5McS+Rb6W8z1vrj/d9OxwfLZtDXaku5N9JjfY2vLWDApuIZU9qo9BenVslMK1CqreoR&#10;qvi77Ur7vxtfcTjpvc3hdAiBJbQfesMh6WmsqU1BbmcLmgcHTH5Wq2HdTRVIjv0OgzBVdjlRZdWz&#10;axStAcGN/BoKY69DQTQBpjVQD9q8cK2WufKxG9JXuiEj0hPZsV7Ipic+GTsWZW/44g/NxwjpRWMP&#10;/vD7T/F7QvvxlYv0rb0m2BqUgvZ14gJVVLbgYwJrLTb0GC/cb3yvFLkP5f2NWP7aZgTfMtnUH0hh&#10;DaQEUtVdUlrrqCb1R7CaLM82S7nWQc/axTDfzRm7A+4xEb61wGAVyxTEMRDTci3VNntdAEH1wZHl&#10;tAcv+eAE76fGTCe0/shTpsHUISgo80YllbVuj9TWSnvV7iSwRnnt0P7Px/vTpzi89liLw5tU2I8I&#10;7FEf3i7ArgYb8ghtXX8vBgbPU+kuoaMqD0lRtyJNXjZqFJXzJuNr8+RlCW1e1Nd5a+1ayCW0ubQG&#10;Or1GhzdnRjAQC9fmR3dkr5mAU2snoerdYPy+/TR+/8llwkpolaflvEpPe5G2QIFYV28HvarSW5Zv&#10;lcpePK/KLwLLIG2gX0HaeexqseGh9NVwDn8K3lPGmM6JofKwhFXQzjSN6Vwwe7yCMevMXDWoU+GM&#10;oFVNrZp3zPdwxo6pd/LyzgCKwJoDnbcHoGijLwoJbDFn1no/HF9pwXrC3M5AStQ0FGzm+7TsS5VV&#10;lZdJddES6CC8uj1W/1oDrlTXXuX1vxjvTXvJ4f0Z/+5wIpAqO5XQEt4Tv8S7DRXI6WhGRU83ugnt&#10;xctX0Gw7iqQwR6QTVPXg0tm0Gdp5SyuQRVhzI6+husrbftOAm73CGZnL3BiM0RooTRbpygDOE5nr&#10;JuLM+ttRfS4K/R3l+PiTKwZaAfsJ71++rGLzbvQTTBV4D/tX1Rmo6quntwdt3a3Gx/7h4wt4sykH&#10;DsnL4ZA6G6PeCsXU+ydRRdWvloDKz3JqUUGwLpjsifmTPE3rT3MINFXXOujZyiLMJ8gbH+HfZjIH&#10;8qUMmhL9Cauf6d9VssUP6Wt98dGyaThpyhP9zKpYCoOxwo0Bplti5Q415hC0VOkd3gRfReEzDLBq&#10;m2T2nNk3Nv4Px+nQ6xxO+Nc5pM3nB74ADseD4XBuNhyyYvF2Uzny2tvRSnvQMzBIe3ARDamHkRFF&#10;AGOonOruvZqKS/9qoz1QMFYUewP97DdMrlYrYuYcXE4bZ1q4C+2EF/LXT0LGuklI3nQvmtMi0Fef&#10;ahYT5GkF7scfX6VPHTDq+smlPqqrtWx7meo6qPraXqpvN302VTavtRyzsw/gq+/N4ZctAA4nA/BP&#10;e6fjpw9MJJS0A7IHBHGm4CWcc6S6VGBzthjhVAMP1SLM5+uLx0tt6W/52qrvTDDLsmqarH1i6gQu&#10;lc2nRZCntcX5UWFn4PgrM3BU4BLa1Gh62g3ayaDGHIEmXSZroYBMmQSrM/iQyqoGwR6I/Q/HRz4r&#10;jSV463E4vPMLBmC0Bu9xfvAbHGmqQmFHB5r7+mgPBk2Bdu25XUiNHEVPywArigFWrHoeMPiKvJ7Q&#10;arfCN6i2tAgRytPeSFjpfamw+dFjkaVSxAhnvt8DqesmI2Prd9CeuhJ91UmE9qrJHuhWAAtaU09A&#10;T3vhfLfZqdDXR8UXsD0daO9qx/HWQlyXtA5fpS92eHs6oeXtcX847JuKhx+abLbUGEtgFFawClrB&#10;a90fPuRZq2OCVmcwLJ2grTceeOk2Bolrvc0igIDVLN1MpSWs6lNbuNkfydE+9LUEdyWhXeWD9BhB&#10;rR27gVRTLdUSTEIqS1Alb8ugTm2TdJaYKV+0e9r/wXjrF54Ohx9tdXjtUTi89gTBJbS63f84Jh0L&#10;w4mGGpR3EZK+foJzAef7O1D+3gqkafWLSpsVqRZHhFYnM0aNpJcdQVtwPQppEwp5P0f9DuhllfKy&#10;RY7lzzkhnYGZ7EEKg7PM7T9Hd8UR9DPqHy5LlMoK2quXz+M8lba1qxUdVNWunk60drYS1jaUttch&#10;svwEXI8+wy8XA8dTofyyEdb3+OVTuu6wHx5++BbrNJuxVFOpLBXWyiBIZbUiRr+rLTecamdvduQS&#10;WvnaJbz/SypuWvgTJjWlFTGlv3Qck229Njf6oZj3U1f7m4WFE+E+Zkt5Gu1B7jrtYghg8KWdCqa+&#10;wGQLzEIFFVcN66oJbKUyE3Z78D8Y7zwR6vD6o38wCvsmlfZN+tk3noTD69Pw7RNrkNrcgMbePtOD&#10;4PKlSxhsq0LZ/tm0BgykYnjJj9Y5C0rEq+hb3b5VOEM/q4UFFcsI2lV8PdydnteLH7IXrYUL8teN&#10;xjn+jpyDc9HblM+o/yJhtepoVeWlZdzzFwbR2d+NhvYWNHa0opG3HVTYDxsLcMfZWDi8S1CP0A68&#10;T3V9i6Ae4r/hHd6+ybn1cfzwwUkmSxA6zoX2QGo7FISZ7AHBHc1bAqsD8WYrV8v3/jm0i70cceI3&#10;P0PzvhDaA3nSAJTF+yNnrQ8v/1Rcgpm2LtCorOlXG+GDNCpv7jr6WtUgbNeyrRYTaBHka6m0Kvw2&#10;p5ZTeWtVk2CH9r85Uh7+Z4d3p2Y7vK0Pm/PwIxawbzEIe/0p3P1RLM601KGupwddA/24qH1bjcUo&#10;3uPHD8cV6QzCTEeZaF7uI26EenOpEV0hVTc/nL6WSpurg5wJrS3cg5ZgLJJWj6GtULGMF87ETkLe&#10;W79Fb0MBLhJarYR9PLywQF/bzUBLwNa0NaOqvRlZrdX4VdH7cDjDYOt9peYIq4B9fwb/fn7Z3uTf&#10;/o7SdXx8eBrue+peBBHAECqtWQkzKitI1VVRDZa1uGAd8iyboN0L5lA8WgmTRaBKv7vkYUb9oQya&#10;aA+onOUJAcheQ0+bEEgwA5G2xh+nqa5novzoZ9VwmVDz9YJNtBJUZ8FqTr5RTS2tgnXIc7CZJotg&#10;97T/zfHhVF+H44H/5vA2P2xdYj/i7XE/3nJ+OBMzsg7gKO1BtTIH2rEwQMWtzUUh1SKD0KbRGmTS&#10;EuiwZmUP1FnGFnEdiglvodJdOqlxhfaGydO6IHX5TTgbTi8c44mC9eNwMtwVee8vQw+DPX0hZA+u&#10;XlHdwce0BlfRTstQ2VqPSgL7WkMuxuZsx9ePM0A8RWDPzoLD6ZmElF+wI7QEKXz+CAFWjvkMbULK&#10;LIxd+gMETNHyrQIxVzN1FoOgtZZyh1SXflbQzuWtKr2GoV1Kz7s/+CF60FBTEyvgKrcJTNUeBBnf&#10;mr0hgMD64CitQRLBzVwdSGj96GstaFU7a3VV9ObvUf1BgIHXOn5fgZhdaf/r49VHrnM4MqPSeMD3&#10;BCsDr9OE9aSA9cZXTvwSy8uTkd/WAvU7UOvNi7xcNyXvRlrMbUiPdUdqlCNtAWfMKAZko2gFboAO&#10;DCmM/Yaprc0JU0miI9K0sTHSEbaYMUiNcKUiEdb1Y3Fuzc0oS9qMPnpWbWS8+rFSXVLbT9DV24uK&#10;tga8QxV+KHsrrQBBfZdXg+Rg6+/8kLAe499+hKr6Pu+/8Rgnffnb9OPv89+z6+e472dTzOF4syd4&#10;IEQ2gaBaeVprUUEHO2sJV7UHWmCwahBoEYzaumIBH0d+bzy/YNNMekqgqQ1oRgztwZZAkyHIjhO0&#10;vnj/lWk4sWoGr0B+fN0Pueu1/UZtPfkzZvuNPK011bdWPrfaviL23xxvPubn8Pojv3d4jR/2oZ8z&#10;+JKfHcoevP4Erjv+W+xtKERRZ4fZZtN/XkFRP1pS9yJj7V0Ez5neVGWJSntdz0CMnjbyOhRpc2Pk&#10;N3lf/by0a4E2YuUIZDL40o6FZNqENJ21sH40ktfegrLTm9HT2WRW2mQJpLI6WjS3tRaLy49h5PGX&#10;+IWiokpFzaIHgT3BeZZe9lwgn6OyfkBIT1BdzX3ahBN879EQ3DbzAfhP8sBsNecYsgeyBCYQ463J&#10;Ikh56WuVPTBH6vOx1PZpvncRQY96cDzy1qqLohYZ/Ki0gchabdXTlsYHwEalPRvti6P0tacjtJPD&#10;H5mxUtogFNHzqtrL2j5OcAmwWRlTTa2p+tJ2HDu0//Xx3lNHDKC6nB6iQhFUYxHkB9+chlFJsXir&#10;sQJ5bW1o6x+CdqAXLSn7kbX2XuSsdqNFcCaAVNGo66i0qjMgtDE3UWWvQwG9bV64IzJXOSGDMzdW&#10;3QjdcYaqm7XaE6VbJuN01BgUn9mM7s4WtFNZ1S1RijtIqxCa+ToVcwm9Kb9U7xLStwnsO/rbCKj8&#10;6zE+p1W7t/h360pxigB/IG/L+0cZiOnxykcx7Z4JhNbD2ALL07oZOC17YOVqQ6ioyjLMYaC2gFNp&#10;L1ODwNdXfGscUlc99hm0Ol4/j4FW0UZ/A6VtQ6CxB0eWTaf18UF2bACh9TXBWAmVuDRBeVp/k6vV&#10;rNakzzW7FqzMgh3a/9LY+/3bHN589IrDqz+Dw76fEgRCqw//AB8L4ENT4XpmPU7Sz9Z196CfQZKy&#10;B4P0mDXvxyAlnJF/5CikrCK09K1p6kEbcS2yw7SgoC3j15lMgk6yUb+DjJWuhNeVSqsOiQzaGMAV&#10;rB2DpJjJqMzYj87OdrR29xLWS+bLUdHTgWte+zWB5WX/Hf5dChRf5e0bvD2iHLKe51XhPT7+iKC+&#10;y8eyDq/xivEuoZVd0M/96ruYfouXgTN0HAGdoNoDpboYiJlsAm0CVdYEYoKWYOswvKWE+9mJqkFw&#10;x69v9cR7z/zAtDHSypjVztMXBfSssgi5VNQUKusJelplD2QNslf7EWzZgwCUxKujYgBV1VLaivgZ&#10;qDarYzqbgbZjh70/7X8+lDH40Dvb4UN+uPrQpVa6fZuKdoQfthLzb3rDM2UrMnjZbjQ7cC/QY/Zh&#10;oLMRFW/8EskRzvSznrQHhDHGhbcjkG5OrxmB0jUjkB9+vSlHFLQZVNYM+trsaHezinY23A0p0S4o&#10;jBuLjPV3oSn7ALo6WtHTfx49g4PounAeJ6nwX39rAf8mAqmc8av8+6SwuvwLUFkZ2QBdGQ7zS/bq&#10;I9aX7iD/DXt5X1/GD/l43aN45NtKe7mao5xUnqhW9rMIrRYW9LwpmhkCV55WSmv2ig3NX9FeHJ79&#10;oJW2Up6Valu8kWobZ1kEGz1takwAToTNML29BG1mjK9JixVuVlM6S2nrqdSmr9dOK2+rIKx2l90e&#10;/NfGGd+HGcT8q/nQ3+V8j5dSLSy8TRCOEIKP+Nxb3vBI34GUlkZjDdS7a2BgEL2M8ov2BtGX3oD0&#10;GE8qrOoP1Hf2JuSY7eM3oij2m4RXU8u3TvSzo3h5HYEsBl9S2dNU3FRBu0GNlB9EU/676KKCdw+c&#10;Ryeh7Sa0B6ty8c/7+WU6KCAJ4muE9hD/Pq3YvcXn3uCtAi5dIV7X63z8Ouc+Aqt/ywd8/zH+W9b/&#10;Aj9+8BYqrbuBVlkEWQUrT8vAjEGYmVTZYWgXElRz2o2ZbvgloT0Y+oCJ+k3hDKHT0q6WcgVt/iZ/&#10;pK229oslUWlzeD97tS9sJlcrDytoBStvOc0ZurQHglepMPvOhf9saMPi6z/baT5wBTSv8gPeSXsg&#10;H6tUl3K0KgA/sxi35L2JrJYW9Cs3S2j7+wltjQ2l26ciLXwUAw55WmUE1A5pFLJNddc1VFoXWgO1&#10;+KS6EtCcVe7I1IqYCsajnHkpdYZtrTPtgQeytvwUzWWn6Ge70U5Fv3D5Mnr534sqScZXdvHvOEgQ&#10;ZQPkU/dRPQ/wb32Pf7vmW3z8Pm9P0rvqPbI5u39sWYh3CayCymU/wWN3jSWUbggxFoGeVvZg2NNS&#10;VZU1ULpLU8eQziHEWs5dqp4IAnisE3ZMv8vkaa1qL4KoGgQqrFbH8jZ6I5V2QAUzsgdZvJ+7ls/r&#10;wOdNfO/2QP5cABp2BQxlH6YTVm807SXEpuTRrrT//+ONn492+OjJPhO4yPMd5gcrBXuTCqUP/l2q&#10;lrbZfLgQj+R/gJy2VqN+vQRqcHAAXeVJKNr6c6RGjORl0M0Uy6RRXdMJqc4O03abotgRsK2Sv6Vt&#10;WEkrsEJF4o7Ii6HCxlBptRBBa1C4aRxsO3+BjupU9Az0of8SfTOB7eB/b0HWQevLczKUfxsBNMvL&#10;/NuUR1YFmv7WI4TzjBYWaBf02hG+X6p7QFaBX8Yz/CLueBI//OHNmDmaoFJhZxJCs8jAaVkDqqtR&#10;W9oDwcs5dyyhNcGYVfG1mABvn34vQdXuBV7OqZrlVNhC+tpSQqs6g3PRvjguezDkaZU9yKHSCtqK&#10;RBV7U1WprKZoxqg1YVUbUO1ssEP7n4z3fr7WlBx+QAjkaZUxOMzg5SMC8JGCF8JgbMJiLC49hcLW&#10;NvRSZXsZhKmRckv2a7zsfYvQOiLTLMc64VzENwnudfSsOvzuWtPDq5AeN5u+N2OlC9JWuZlaAxtV&#10;9lykC6F1Rdba8bCtH4+cV+eiq7mcXpZfCP7+TlqQagZhgWnbCCuh098nBdUVQF+uN/S38r4u/28P&#10;wam/V88rR7uH7z30E/47FJAR4MTHcffPbze2wBynb6C1Cmes7MEQuKOHoKXafgatKr2MVXBDwlP3&#10;oDKBoFEpdZJjVUIAiuL8GFQF0AL4IZ2QaquNlFbAGmjX+qFgowrAtXxrQWtqEMzSrQ7L41QGwR6I&#10;/f+MY0/c6vD+Y586vM8P/B1+wFIoqdKr/KClWu/xwzfLuPywj/4SMeXnUNXRZXKmgrb//CBaUnfA&#10;tuYWelmdbKjMwUje0t9GckZcQ4twjdkfVig1ZRCmcsTsCBV8a1+YE5IJ7clYD2Sum8xL6K3If+vX&#10;6GqrRRd9c5cCPv53Srpb8dPU9ZaPlXfdq4yGvlz8m18njAoaZQs+4Gtv6jGV900+Psh/h3kP/35l&#10;EuTZ983AbU/caTIHxh4QRC00SGWVn53DxwrKPltcILxz+bw6gi+ll100QblaZ8T97FZz0HMtARS4&#10;sgraclO+lfAS2gwt5YZbtQcCNpszTxscN3ijXC3tqagNCr7kY6mw9TtnoFHpLiqvHdr/eHyFSrrF&#10;4Sg/3GTlM/mhqppLwYs+3Pf5QX9AYKW2J4IJ9a+wpTyDARgv2VTaC5wqyG4+FYFsnUQT5YrsdeNN&#10;cJVCa5AWfi1s0dqJq9PHZRHcYdMu3ZjRDMRoDyI9+dgD56Jc8BbtRMa6CSiIux25768wB3toR4Ra&#10;LqnD+AcNRfjqG4stv/0G/97dVM5dnLr/9tAX7TABVcCoJdw99LF7f8T38/mDhFhqK7iVadjyKMY9&#10;fgdCqK6qP9A0S7oEUwGYUVnBOpQ90Jm6VjG4FhmcqbSuWMjX1/5oCko3TePlnBE/lVbnMBTR05Zt&#10;ka8N4P8Lf5yh0qrLTMaaAJM9yCXIRRsCCW2A2Xkra9BAaBuM0s4wwViDWca1B2L/93HkYScCW+Hw&#10;HkE4wQ//JD9wrSK9SVh1aX2bzx/hc1ItLYumLMdOBl313d0mDSUFVHPj+vd/QxvgZRXLxHgg3Xja&#10;m8x2mxzV05r62a/THjiZjjJZ2qVAe5Cq+xFOSKLaHl0zGpnrpyB97c0oOL4GvV2t6KE10OzgfK2h&#10;gMAJWv5dygTo7/uQAB7i36rVO6morgrvcsqbG3iltIT2AAFWhkFXEs39T8HF9z4Ej9PigqtZFbOA&#10;teoPVFNrVsOGHlt7xbTtRucv0CJMcMN8LyfEfv9mlDLg0lKuTrzRKTYlG62+XaVbGXht8EdKlLVz&#10;IZPQqhmdqT+g7y2Pp41IUNbAD42cRl1lFeRxVfVlP0fsPxjJM55xODX93xzeJQBJDFhyZ8PhLBVX&#10;WQQTfFGxFIBpheyUN6ENx6bKHDT0dplCFp2voNMZqw/PJ7RuBtpkAppC75pMi5Cio0PDtWtBOxZG&#10;EVp1TnQ0xd+ZER7mJMfsSEekrHbHyXW3ICfuDmSvvwtlSYno6WljsNdv/Gw7/zs76mz84izk3yW1&#10;JJQC8n0/wsj7Jp8sKPk3H+Xfe3zo3yCVfZ2Q6ksoq6AUmN7znjdcQu83R+1/Bq0yBgKUU/vHTEA2&#10;pLbWlK+lRaDKytfO9XTCK/eM41VjqrEG1WpIx2nZg2FofZEWE4CzYb70twQ4Qr6WQZqpuw0wvb3M&#10;yea0Cep5a47aJ7Q126fbof2/jvifOjocnTpo/OFrvHQep2odpZrKv+7n4zeHbIIS+PKR7wcQmOeR&#10;UJaJTnrNPrPFZgBX+lpRvvknVFS1QnKm0joiPdoRyWE3mcUFk6uNuNFUeRVGOZo+XbkxXkhdcSMV&#10;1xG5tAwpq8fi7Wh52gnI3nQfqjLfRG93Bz3zIJX2Iup6uzE/6w3+bfwSaeHgfaqo/sbdD1NJCaGU&#10;9oAUmFNKq0Bsp+wBpzIgB+l/99NKaHHhNT1+FKOC7kYAPW0oIdRSrmprBa/xsLQEUlnlaYN5f7hE&#10;UQXhVgbB3ewV++0do2lxnrCWYK00FZVXbZL8Dbi5G3xMMHZyhTeSqbjnInyRGuVLb2vtYLDA1S4G&#10;/qz2iRlvq31nhHaXHdr/c+x7+EWHN/gBqvJJqSEpkDIGCmIEwA5+yPsJgAqolQvd8xRu/TAWZxqq&#10;0K0FBV6ylTm4yACphNBmRzEAI7QpkQQ3kvYgnJYg5kZk0qvmRI5ELgHOYwCWsZygRrnxNfpfBm3Z&#10;fH/S2jH4UF54wzikbvoW6opPUsUHqLTn0Xn+Aqp6OnB/ciLVk18qKarA1AKCgkcBq79bmQ8tHMh/&#10;S3kFsPz4cb73Q01ZH6qwoD3yOL4a9yh+SqU0iipYjUVwJayctAKyBaY00fha3iek86jAWmTQlpsF&#10;fP7XN9MSrfoFoZWfncFJaDepGZ3UlkFXnGULTq/wwTkGZKmRfoTWn6D7WJsgCa22k5vFBKW9CGzT&#10;Hj96Wnsg9n+Ovd93pnctcDgx9CEbfygfyMfHZAf43GFdTnn7mg+u//BZTE7ajJWFyWhjNH/5ylWT&#10;8jpPP3uxrQ75675De6AlXCckh49EGkFMi5TK6lRGwhsxArnaVh7mjqxlrrzvbrbVKIOQQ/U9ucYT&#10;H6zxQsbaccjY+hO01WZRYQdoC+ib+d9R5uD2DEL7Lv825V1PaVeCLAJhNJZAvpv35c1P+nJqyVn/&#10;Jj6XRNBlbVR7oPcL7lP8d+17Ej98YCKhdEMIYQwVvMokUF0Fq7bahNICDG8lF7Rz+F6BK6VdQJCf&#10;m+yBU7971KxsKVerQ/GKN1rtkaS0qkPIWO2P00p7hVnliSkEN4OzgN5X23LK47WMS2gJbDVtQf0O&#10;QUubYFfa/89454lpvMT+0fhVLdkqmJEd0KVXWYNXqbL7+KG/uRR+mXuwrTIDR+tK0dzba4qxL3K2&#10;8r7swYXWSuSuvguZ0aPMMmxWrHYuOOPsqmv54VBp6Wmzwm5EtuoNXnEktM6E2B2pYVb/rtwYF5xd&#10;74mPqLbpaycgc+eT6GopQ7dR2kH0E9qjTRX42okIC1QFh1oJ08qXQH2dt8rFCsi3aBlUa6B/i1J0&#10;+kLq/a/xPXr/h3xOj83PTcX3HrnFAGn2i0lhx7ojxMCqwMvytLoviyDbYLooClhO5WkX01a8seAH&#10;1sIA7YGCqvQVT6BovTc9qj8B1lKur4H25HJCS2uQTJVNo1XIW+drwC3dwp8lpGrYoa41yh7IItir&#10;vP587Lzvaw57fpblsJdgyuspqtY6vtJCrz+Cr787B6OPxmJZ9ofYU5yFo9WlSK+vQU17B85fvGQy&#10;Bn30maZQhmCdb61Hwdr7qZwEMcaNaqsdCI70s7QFBDmbAVkuVTeP6psT7omslcogqKMM7QGVV0fq&#10;p60bhxPrJyNj3RTk7vVFT3uVqerqHryAdt6+3VDCy/wyK8hSAY/mG4KQgL5LCHWlkI+VigpgsxmT&#10;0yww8FZ5WlkKBXACWMHcQW889KM7jIKafC2htYrBhywCn1dbJEErxdWtmiwP96vVXMjnXgt9AHWJ&#10;/mavmJZfS2gJZBEqaA/KqKS29fSykb448vJ0frH9+YX241WICqzduUZtVY6o6i5Brx2+Csbs9uD/&#10;PV77RYgpM9QiglJDiqpf5yX0wyX4btoW/KbwNN6oLkJacx3ONdSiuKUFlR3thLYTnb396DFproum&#10;UEZLuL21eciPvpWKOZofigq5R/LWEan0tNnataBduboNH4WidZNRSBsgcNPV1jN8BGyCfe0kHIn2&#10;pD2YiKJDc9DbUW9Saj30s520IAfqCgjaMwSTflTZAH3R9IV79Uf8+/mcLMJr/BKqPFHlilLZ/Xxe&#10;gZeyDKo7kO/Vz2mRQaq89ef4wXcnmRUxE4AZYK1c7XC1l2mu/Bm0Lp9BO3zQ8xKq8YGgbxM4+lIF&#10;YttmmDb2ZZt9UUloZRGU3kqJ9sVHL88wKa80BWO0B1posFFt8xisqYbWFH6bOaS0dmiHxtrv3eDw&#10;xpP5ZkeCVpMOTsUNb8/ExOMxWEe/2tDdi4zGepyurUBpa6uxAwK1tacXzR2d6OjqQf8AA7CLFrQX&#10;BvvRVZKM/JjJyGJglaZgTDnayJtwZsU36HNHmvZIOksscyVnuDPyCGd2OC2EoI1w5c+NxtnV43Eq&#10;aiyytM3m7V9ioK/DlD12U2XbCO/6slQ47A20QFVQqFytlnEVbO3nY2USZGmU0tKCg7IGep/+nSZz&#10;oFu9TpBVPG7e9wjunX6XUdoQAhskLytfqwCM4Jo8rewB53D9gfK3glZN6VTttdDDCVt+cbvZMlNn&#10;LMIMVNGjlklpTTDmi9z1tANU1Q9fmk77JJX15VXIHzm0DbmClv5XDZbrzVYba9aZWzu01tj2/Ycd&#10;En96ySFxKsa88RyWZhzE2sIUnKqlL21qQllTCypatcu1HR19/egkrI1NbWjQ8xW1KCqqQkNbJ3qV&#10;7pLiEtrW7GPIjxpjto2n0gKcC7+J4N5Epb3OKKzOujVKqw6KOnZpubokqquMK5/3oip74VTsGCRF&#10;jkHOmntQdWoLBumVdZieydH29+O3BSfgsJNXAwGqVS15cRX1yNYoRfcuv4ACUlkPAaqMguyOAFWO&#10;1qyYEWwVs2sFTTULO3+O26ffyaDLCsQCCa1lEawcbaiXE28FsrIIfGwyCVaudrhwZgGhjf3RFFSo&#10;mFu5Wp3kSC+rQExqqw7h+RtoCVYH4IOXplpBGIGVp81c7WO6KObzPVYNAkE14Kr2gF8Ae57WjK9c&#10;+/av37331EYsTXkX2/NTkMnLf1ZdPS1AK6ra21HNqcqtzq5e1NQ0orqyFnnp+Xgr4SCi5v4Ob+15&#10;G+1U2/bOLvTS0w7296Lt3EHYdL5tNC/5DMRSaAe0wJAc9jXYoq9HZiRtgllgGIEcncgY5oI8Qpu5&#10;YhSyIj2pOONwcu04Ku0Y+r8HUZuy1wR4vf2D6O4fMKWJMzLfNEUupo5A6iqLoHLDYbVV+mtYSYft&#10;gwBV/YQWGKTMuj9sL6TArz6B8fO+g1APyxoEKVdLe2AWGwTq8HIup85fUBZBmx3NAgPn07QHapH0&#10;yrfGoHCzdVmvodLqoGc1WbbO0PUhtFTXGD+cWO6NpFVUXSqtoM1aQ6XdSKgJt1JmDUp1KRjj77AC&#10;MTu0Dhsyjt13oCrnj+kttUiqrkVGbS3K6Vdbu3sMHOoUo0OSm+qbUVVWjcqiSqR9cBprZz+PeRPv&#10;Q6DbzXh71yHahG40NbWiT4FYdycaj28htNcgM9aFns2F0TFVNvJGerdv0h5cjwy1qI+4Cblrqa7K&#10;FtAi5CvdFeNFz0toaRcEberGW5C/9WE0Ze6jZ+43W3nU2K6Z0N57coOVzVBBjLIFw4sF8qaCVtZA&#10;3lZL0Mo5KzCTV5dnP8Tn/zwQE7T6mfen4xu//ZE5iVx1ByHG11JlOU0xuLIICsQ4zX4xQjubSjuP&#10;79OR+mraIWhfvN3L9KY1iwvG19IWEES1SSrd4s3XfE1LpNMrfXCGU2mvZLPR0QfZ672Rx0BMJ+Qo&#10;5aUMQp3xtep7+yWHFsBXitvaz2Q3NtMGNKO0s4OBDi+/9IvqwdXT04fywloUpBejvLQa2Wl52Bex&#10;FQEjJ8LnhlH0du6YO/lepBxPQlN7B9pa29Av0OtKULl7PvIiaQViR1Nt3WkPvoGs6BEG2AJCnBPB&#10;QIwg29RJcRmBjXDk1MEgVuYgl9CeWzsBR6i0+dufQldFivmbOvn3tfCLVNnTicnJawmbFgwIntJd&#10;yifrsi8LIJU9wuelnmZfG29VuG4KZQi3ag1UNzFcOKPVNMF++Cm4LPwhQlyV8iKUBFU2QdAKUlkE&#10;lSiaFTL5WUJsTsLh68rVqqZ2Ke8/f7M78uhb1USuMt5SWtmDEmMRtNHRF1m0Auci/MwiQ1ZMIP8f&#10;+fJL629tJ6c90LYbqWvDbj80akeuVZ745YY2r6Xle3mNTedLaAMaurrMDtduKmUbAWxsbEJxfjHO&#10;vHMc78Xvx8u/mIkFNz+IINcxCHXlBzXag57OE4vueRiFucUMxrrQJs/b0YWW0kyzDFmw2oUK4oiU&#10;KCdkxGqDojMywnQCuVoeOVJhaQXU8Xu5Ewoi3ZFPYLNoFWyRHoR9DJKpsskbJqPyQCD66nPQPUDV&#10;p5ftoKfNaWsiZE9bUCoroOj/PUIr9ZSqyuMOAzusotovZpZseV+WQGkxKbFSYFJg3SofHf44gtxd&#10;GIQRWkIqa6DNjpanpcLysXogWBkEBWKWPVjAuZTqrJb2T/N+RtRUelpe5hOomgnyslRbNU9WW3tC&#10;mxPrh1TtYKDSaiv5kRenEeQgUzyjutuaxADCquNFZRF8DLhfentQ0tSysa6j4987++hDeclt6+hA&#10;U3MzKsoqkZ+dh9cT9+G3T/oj2GMCvG8YiSDHUZjpxkCEH+gsD36I7m745Q9/YVRYoHfR0wrc+twk&#10;lG58Cnmrb+KHYK2IndNigtJesgSRhJWPBa0tjJCucDV+toBKq0ObzcHN0W44Q2CzNt+OuneWoL+1&#10;2NQcaKeC5uEKG6FUKougaXnWeFbCqsu+7IKUVY/fFqxD9kHqqmDMFMrwfXoscFUE9Dofm4UGQhv9&#10;OAOwP6msoDUH33GalTECaTIKApcQDwdiqqtdzPc8TQ/8NNU3adlTtAaq9LJqaq0crQWvqr5yV1up&#10;rnNhvqZg5tSy6QQ9kEGoH4q2qGuiShHVXNk6F/dLD23f1avuVK0eFbh09/Wivb0T5WUVSD1xFq+t&#10;34awoAUInnQHfJz4oRDUYLdRnI5mhnCGujtTdV0RHfo06uoaCasFbX19E8qS30NZ3PdgW30DbGuU&#10;vnLE2VU3Ij1KOVrZA1oCBWIMwmwRLshd6UGV9UTuKirsSj6O5FztjqQ145EUOwH1H76IwZ560++2&#10;nVMliYlVKXA4OpuQUT21wnV8+p9WulTwfYSgniKAH/H2Qz53gmCbZVwCKjiP8TUtTWsVbHhnhil4&#10;5+0rP0SAF1WVihk6wdOorel/YGzCUNtPPjb5WkErteX7tRqm3geyBwv4/+ftZ35MX+pvPK05wXGr&#10;t0l7lekIJippwTp//r8JYCDmjSxCm6FgLNJaaFCgVkFo1T+hcU8gmvYF81YQf4ntQV9f36Hunl60&#10;0hrUllUhNykbu16JxZL7f8LL4ngEOhNUVwHqhCAXAuuqSWg5QwWtpxuC3DyxbsFL6OjsQXMzgzf9&#10;rqoq5Bzdj+IND5hNjFmENiNmlFkRS49UH6/rkasOM5yqq80Mc0RBmCehVbt6KxCTyuasdkWajhXd&#10;fA9azm3G+cEes2NBWQOthr1Q/CFho9KqjuA0vekxTtXKCtqTApkgfkRAj/P+OW8+R+ugDZmC+QSf&#10;U12CINUujFMCls9LmfX48HT43OJlYA2g4qpVknUck+yB7g8pLW8FrQnG+JpRWoKuxh3z+f/rnSXf&#10;Q+XQ4oLsQUW8gjHCqNoCqm0hwcxdE4ikld7IVLorytfYhfRIbb/h+wl83c5AKiwnwf1SQ1tTU3NL&#10;c0PTYGVJBXJOpuD16E1YOTUUsybcjgBXd6op1cPVCSEuhFTAclrgEmJ3qSyBZnQd6OqJHcvWGB/c&#10;yGCuobYOVYQ2850dVNRbqbQujITHMhBzYWRMSBmE5cXq/LBRtAnXwxatYMwJhToaf5UzchWEMfjK&#10;XuOBrLWeSNkwBRlxd6E5Yw8GL2j5dhCdBLZ5oA/fPbONl3QCq5UtFXprCVe7buVX35Ml4JTCmlu+&#10;/j7fa2wDn5OlEKDKHLyulBeVV7d6TTPxCXjf7GWWcYPHexpvax0coq03hJfgmtUxPven5h1qsqyN&#10;jZanXcAv9uFZD6JYgdcWRv07/M1p5KUbrVxtBW1C0SY/5NG/Jq3wRmoYgzHaglQGY5laZFjrQ2gD&#10;DbQNOk5fNkFH6H9ZoU05cuLlpLc/+rcDMfFYRGWd4TYa/i5UDA8qh5SUgIYQWoEa5EIva+aQ0g5b&#10;BE9X+LmMxod730GbbEFDI3IzbKiqrELWG5uQ+pIHPxBXKiynmnWoSCb6BgYfN6CQKppLi5DLwCwr&#10;0hmFETrg2RN5sgj0uFLazNVjkE7VzVx9B9ry3iS0A2hmENbUp9mDr30USdAImBYFtLgg2JTaOvhj&#10;Bls/Ioj0qO8RTKXAXuNjeVulug7zvVp4MEu5hPZVvv+w3sMpX3vwYTjEPYwZt462NjiqGR3hDZU1&#10;4FTxjNX+k56XKms2OdLb6r6g1fFMUtoF/GKv/dmdSA6bipyYp1CrHQwJfgRXNbUqVVQmIYD/j+hp&#10;qbQptAh5awJ4pfGjpSK0sbQT2wJQtyuI0AZCzTuaDLRfwu02YU8+eW2s/7y6xfd9D1MdXeDnrv/5&#10;/FBoA0IIpoA1gBpILWiDNaWuVJRgKm0Q/W0Q3x/oNhZJx86hkdagoqIGJYWl5n7++4nIChsPW6wr&#10;PzQXQuuKJO1YULaAQViOYI1wRE7kCGSvHEl7wEAsXD1pOfnYxp/JUbt6+tq8LQ+gs/QUBs9fRCcV&#10;vbN/EGU9HbQDhFYLA1LQY1RSqev7nK8RumOEU+r5JkH8iM+dlreV4hJilV0e5+vvEFApsXxvKu2D&#10;eZ3PySoc9cXj908xy7gKxoJlD4zSEuIhhdXpN1pgkDUI1gID36OjR5dwPjPeA4vpcWN/cLM5kqlB&#10;h4boUr8jCDUJCsj8qbYBnEH0tb5ID/cxtbQF6wL4/8eXfj7ABGnanlOXGEBYg02j5ua9QWj6MkK7&#10;8Fv3Lw0cNx6+SukQwhAtV/JSH+RMEJ1HGnCHgbUmgeUMorr+aQpaVTvdjuLcYrS0t6O5pQ2NVNvq&#10;+kZkvboamSsZZKl3AS//Om8hhdCmGWBVLONILzuKQZhSXc7IW+mM7BUjzQKDLdyRlsE6VjQl1h35&#10;236A3spkQnuJgdiA2RtW2t9OVX2JkBI6Aag9bCc4z9DjKhugc3pNICZAeZvE27N8PYWvn/XjY86z&#10;vpbXlbfVlM89w3mcX4B3puPxeycSWEJKAOVtrcUFQWt5WWMTpLZD0OpWpYkLBa6gHe2OFfeOp8pO&#10;N9VZOitXGQSznCt7EB9AeANRuN7ysgrC8tcKWvrc2EBOC2zLHqihMoE10H7Jmio/5eLi6u3qOBgk&#10;1TQZAV7qdZ+QhkpBh0ANGbYBQ7eBUlzNIWgFeai7Bxbe+l1UV9ejpqEZNdUNJq/b1NqOkjcikbPi&#10;n6m0blRZFcqoLJFKS2XVaY05BDUrfCRy6GPzVzkhb5UjcqmwueakxhvNbocsnbFA0Av3PIHeepvZ&#10;d9Y+0I+2wQGcbKnkZXwmAZWPlVfl7Qec6sfwGi/3AleB2InpVFsqrgKyE3zfaWUYCOhxwno6gGDz&#10;sTyvsg0n+Zx67ioQO+KLR757swnA5GtNxRcBtYC1pjlvzFgDa4VM0KqmVuflqtprEV//9WQ3ZIQ9&#10;yUu6djD4onobbxMCzCHP2npTGR+I4rgA2oEApEf48P+XP6eg9ef0Q0mclas1xzvt8kejoP2ynSNG&#10;FX2eAP6blQWQoloqqltd6kygNQSqIBWsfz4FrAIwFYqEuHjg+YeeRHNbO6rrGlFgK0J2UiZaa6tQ&#10;tW8hCiLkYamuUTcSvpsI7w1UFKqvKrzMqTZU3FUEVbCuoFXQdhupL5U2N9oVadpCTrtQ9UEk+rta&#10;zTabNqps54WL2FuXQ2vAS/kHBE5LsKahCO9LRU8SvJR5VjrLZAoIYfZCPid1pQKf5utqsqyfk0LL&#10;HpwVsHyfFPokf+6UP+58gtCOJ5iENkh1Bp8BS1tgAjEr7SUva7ytp4uBVsu5WhV7hgHccxPdkbzs&#10;56Y7THWiPy0C4dNWGi0wcFZSacu2BCF/faDlZbUrN8aHwaovCghy0Vo/qOuioJWvVQbhS+Vp73Nw&#10;+Bov/+c+A9Pc/rkNkML+2WMprLEBvC81phJbUx+gO4KdxyDMb4lJ+Dc0NaOB1qCtuRmdNQUo3+mH&#10;fAZethhtYrzBzFQVyURdjzw+pwyCTSeNcxZGO1FtqbDLRyGPKpxHYPO0U2HtJCStGoWqI6sx0Ntp&#10;qsc6zg+azMH0kvcJHSHNnAOHrNlwSKNqpgbzcYgFnZRUdiGFFiCFIGbptSDCy/ef0utKgxHejEAL&#10;XKXIUqS+eo3wpgbixgUPwn8CoSS0IQy85G+N4srPElijtCblZU3tF5vFL7MswhIGb7IIizxH4cNf&#10;fh9N+wPMaTeaVUp7bfEzGYTKrbIIf4JW6qpsQt5qP0Lrh0IGaTXblPIKNrNpj+xB0JcH2gCnGx4P&#10;dnH8gwFyyLMaSP/Mv2rRQNM8JqhBBlL6NfpfWQJ9MLqd7eVBqCdgd9g69F+6RE/biZ7uTnNwc1tx&#10;Gsq2PQ4d1Jy72hFp4SPMfrCM2GtpE64xKqseXjmR1yE7/FrTl9am4hm+L1cbGqnA2avHInP1BCS9&#10;cj0aknZioE9H4asV0iDyu5txZ856SzXV2TuDNiGHypo9Cw7pvK9NjFmE8yyhTOZ7UjkLqLQE0SFj&#10;rvV8KmFOo9pqytdmE2oBfprw6rW8ubhxyffgN4GgUjUFrVXtZS0yzCGYpv5A9oDASn2N7+Vj00WR&#10;wD490QtznG/EwdD70H5oFuFTQbcf/S1BFbgMsiqpupXbglAYR2gFKz1tLkFVRmEYWrVUamQgplxt&#10;854QtOz9kkDr5+Dw9RDnkZ1BVNcg5V6HgqvPwB2aJlOg97jzPoENpO8NMPAOTZXraVHB0RXP/+Qx&#10;2M4k48onn+DK5cu4ILA6GtF0fDvK1t9LRaWqrlHTOSfCeiMv9dcw2OBz0coaXIPMyG/yVqfbOCIv&#10;nKCGjUQ+AzeVKmat5s+tGYOzy5zQWXgE57UTop/2gGqb3FmHKbkx1iVdiwqpBE9KmiYYqbja8p6/&#10;iBDyfpo/gRTU8wkw35dKJZai5ghS/mw6n0snzHmEPoUqe47Q6ncVzMMNL/0UvsrVEkIBG8TLviq+&#10;TC2CFHbILhh7oICW8M4lyEsnqaeXq1HbOU43Yl/gvWgltPWJfmgheC27AulvA81eMU0FY1r9sq33&#10;5ZfVH6lhSn35o3AD7cH6AJRv9EMdgzhZg4Y98rZfkjxtgPMoPxNIDcP555DKvw6pa5BAJpzDKjv3&#10;1kmYNW6Myd/yd8BvlCNmj5mE+F++gPKCAtO3SyfM6PC5KxcGTefv+jdfQsnqcaZPl22NC1JpCVJp&#10;D7QalqFzFcwJ5I58/etU1WtREOlI/+tEaFWToIOcHRmMjEN6zHhaisnorsnAQH83ek0Qdh5vNZbA&#10;+fTz1m7aDKprEmFVQ5FMQanduAzCdCDIKT5Oll3g5d9kBgRpKKFWNoHPSWFzqcjKLJyW7+Vr+nml&#10;z2gdrl/3BKbfOobq6oLgcVTUP4NWmQTNz+yBPD7B1XGkv7v/Diy9eRyevmUsob0J25+6HW2H58D0&#10;9NoRhLrtAahSHQLV1iw20CrYCGcWQc0ytQiqrfUz1V4Fa/1RFqeWoYLVqqv9UiwuPOjgcE2A88gj&#10;w4sEJqiiJRgOtAyww6AK4OFbqmzoOCqNhycCCev8ybcgyi8Qb27cgrqKSnT19GKQQdHVTz7GVYJ7&#10;6XwfA6Y21OxbgpLYMfSt1yErdhRSaAXSoq9DJpU3g+pqI8A2wpujg5xpG/KpsHmcWatkD6S0Om9h&#10;LNLUuGPDA+htKcF5AtvT34/e8xexsTaLMP7KCqbkW7U8K2jTCWUaVVM52jQq51E+L397lrdSVamy&#10;+pIpOyCLoJ9LJ9TytpoK4hSkCW7+nutWPYKptxBaWoFgKqjxtIRWFsEqVVRbewViytvyPsHVoSLP&#10;3jYJS6aMNbdzeNXa+MgdaH51DgMxb9TunIlG5Wq3q1WSP6cKwlX8rY7gvrREVuVXSgQf87l8BmKl&#10;G/xNblcZiKa9X5JzxPydbvpWoMtNl63VLQvUAN4GDAEsQKWksgKBxhoMTb7H+/ob4DfCBUu+8z0c&#10;2bUXlcUlaGTQ1drdjfbePtN74JNPPsXlK5cJVh+6Gyt5uXscZby058Vcxw/iOqSu+RrS1nydH8w3&#10;aAm+gYLVI+lpb0ROmM7C1fGiTrAxENOOhbwoKi2tQc66cUiJHY2cHdMw0FmPwYFedBPa7osXsaUx&#10;j4pIaAXlafpPpbXOUkkzCVwGgy3VE6gOQQorn5tDe1DyDBzKX6YNeBoO7z5CteVrZ6i0sgLH+LNa&#10;/j1C2GUtTvBnefv1+MfxyHenGN8aTFVVQGaa0Zk+X1bOVoUzel1KK2jn08s+c+sEKu1YPD15DBbx&#10;uTU/vhN1+2ZD28h17GgjL/U6nVyHN1cmqP0nLUHEDNM9UVttbGsF8XR+4WeYxYbi9X6o5nsaaQ2a&#10;TPbgSwBtkMuId4zCuhHUz9RVq1n0rITTn89rBnBqaVZ1BzOuvc7YgNUhs3D80GE0tbWhtbPT5GC1&#10;/Sa5qR75fK6TXvPylSum2Vwfg7DW4lSUrv8OimIdka9Dm1ePwLnoa6i03+TljmpKdc2m0uZE/DMB&#10;pdIyAMsPk6elz11Fi8DbjFU3mZ0O6kpT+tocDHS3MAjrNydA9gxcwKqKM4SUnlXKqQWCo4JNOVgC&#10;J8uglbGjtAhS10x6WmULBKhRUz73/s8IJsE+yanmHEf5s7rV1PNHpcR8/2vTcP9PbjG1FjNV6TWk&#10;tiYIM77WFS8+/G08fedkzPJSNoFAe7li0WQvLCGwv7ptMp6dMhGrHpyEisRgE4RVJviigepay6mm&#10;y1Lbal76tZ08c403sgisbZ2/6aKYGunNoExKSzux2VoZa94bKLX9YkMbMOL6H1heltbAg6BKQRn9&#10;B9IC6L65HQI4yM2VCuuFBbfdi5igmUh5/wNU0wY0NDejvrkFtR0dqOnqRGFHO5IIbWZrs6kFuMwg&#10;bHBwEN0dLWhKexOlqyejKGaESW2pUcc5gpqhqq7oGwmtThxXnvY6+tdrYQujVVhJL7tqlGlAlxM5&#10;ij/jTMBVGeaMig9+jYGeDvT09aG1r9c0Up5b9h5hXEq1VVM8wqX8a568KYFM5uNkglywmCpKK5DJ&#10;mc335c61gjI9loWwLbA8rayDYNbzBmz+bDrVN4e24UM/fGvqPZjJ/0daFZM1mE14F90yAQsmUUWn&#10;jMd8Tt3XmbmhBFbKu/jmMXj61rEMxjywgIq86ruTUbmDSrtLxyz5o4kKW584tNBAaCvpb21U1PQ1&#10;PshiMCa1VUCWHjHU/nM937OJSrsz0IL2i5ynVV7Wz+nGD82SK1UhiAoQREVQBiDQfRhcBVx8zU1B&#10;xUREBs7CmdffRGtLG9q7utHQpB0N3ajt7THH4Zf2dCOfiprUVo/ktmY0ENoL6pJIqDpbG9FwKgEV&#10;aycQXFdaACoqA66MaAZg0TfwksfAi8FXMdVX54epC7jxtOH0sAQ2O5y2IdYTtk1T6Os8ebkcjcbT&#10;680myW7+/iZCWzvYh3vz9hBQBU2EUJBJPQXrOQKYRuB0yF06IRWEAtpkFfgepbQy+fpJ3petkBWQ&#10;Fz5NpR5WYqXFpN76MhwJwLeDf2BBS3XVIsPC28bjdz98AEvvugXPfedbZqHFFNIIWnlaqu0rP34A&#10;4Y99/7ND8V68a6yBUpF/zQ7eEj6rvtYq8lYGIW8joWXQpYPx0qIIrYKyofafsggKxuqptF/40kRf&#10;xxtuDnBzbg8erZSNuylqDia0IWM8EUQbEOjmgpke4zB3yh1YM3cRkj86hta2dqpaP+1AB5o6u6is&#10;XSinfy2guuZ1d+BURz0i6zPxk+z9iK3MRosu2VTZPgLV2VyDmrd+izJe2guVHaBvzVZLpEhrgcEc&#10;DhJxDfLVtj7iq6aZcq52Max0MjlaW8RIvt/NzCwd4rzhZrQXvGV+t5S2+/wgGultr89NIGwEK2Mo&#10;paV6ggxCppyrFFPZhFRO2YMMQprF99h4q/RWFj1vEt8rNT7NW4GcxvdJfZUiE7CC+mwIfIr2Iiby&#10;RXMlmjPJC3MmeuKF792D3/34uwzAPDBv8jjMHm+1t1dh+AsP3YP5E73w0k+/i9U+T+DpCaOxmMr8&#10;qymjceqlpwhtsFFV2QFtK1f2oILAasWriEqaTWizqarqEi5/mxEtizADhXxsMghb1RfsCw6tv7vj&#10;xkAP538P9HRBAKcpjiG0PjfRKnh54YWHf4LXolfj3PsfoqKsAu09vagjrK09PVBzjirCUkx1Lejq&#10;QGFvB14irM7ZCfin0wyCklZiQ53NdHnR8Uv9/X1oayhH1cFFqFjjjOJYHRFKWKMFrGzCCOgoJh0Q&#10;UhCrJh20BsogCNowJ2Tq3LBwPh/rRV83gdCO44d4BzpKjmBANbT9A2jq7UdJXzu+mrWOUBEyRf/y&#10;pWkELVv5Vz4n9RWwWfOonrr0K6tAGGURpMpaAZPaKkCT2ur3pBHkDP68gE2aia9nrsSsqrdwtCkf&#10;m6OWmc2bC26fgGfuvRW/vO9OLL3zNsyeOBpLqLYLp4w1pYqzCeiSe/g87y/72UNImBuIZybRIkzw&#10;wLOTPfDBcz9Fw4FQk+oqj/c1nWPU08DK1QagdEsgcjYwIFvjiyx62vQYFYHrqCY/5HOW8bXqLQTX&#10;bL/5gkLr7fbNsf6ujp8EyMdKYT3dqBi0AZ5jsPKp6XgrLg7px0+ivqEBrVTTGgZVCrDKdJ9WoLy7&#10;CxW8PVRfhueqU/FE7n5eTl+Aw0f8cI/yw01ej2Ot1eghtIP0mb28hDdX5qJ0++MoWzsCxWuc6Gnp&#10;XdW7i8AKXrX4zGJQlk+vmxPOwGzl9Qy+aBUYfGVGutLvOkOHg2RGj0ZmhCdyN3wHXdUZ6OntMw1C&#10;WjnTOqsJXBiB5N+g1FQW4dM0fpW+Nm++pbb5S6xVsuJn+BohlaIqs1BGL2wjwIJWOd6C5wk1b1X1&#10;RY88pXQrYmvO4nhjMe1PGY6/sw9L7rgN828Zh8V3TMTciWMwj3PWJEF7M+aN9zKprzmEdtZY+l4K&#10;w7KffR/xi4KwWL5X2YQJbnhj/nfRsC8Y1bQH5hjRHUEoYyBWzsBMCw3l8UHIifND2jpvZKpdEi1C&#10;Riz9LQMyG6EtoUWo2kiLsEMpry8otP6eIxOCeQkLGTeawHpg+ghnPPPDH+Pwpk1oV30A4WykipbR&#10;DlT2dqGos91YgJT2JmR3tuHdhgq8WleMbxe8jq+lEJKPZjK6po88zQ/8SBAeytmDgp5WcyatoO3u&#10;60ZLWToveT9FSewNVFN61dUMqGJHIp1+Np3KqiOYbNHftLIGETcij0FXbhh9rIpkGHTlxNDPUmGz&#10;YsYhNfwmFO56EgNdDeijympvWP/FSzjWWUYoqfS6nGv5VvUG8qE5/LvS+PcJXHnTokUMvhYSUEIq&#10;G5BNaPUzei6HkOZqBYw/c4qwJ8lCPI07czfjraZcnGwsxbmGMrQPNCM36QMs+fY95oBnBWHzCeKz&#10;992GubQLL9IO/Po7d9ISUG3HWa8rIHv+gXuxNmQalkwi6Py5Z2khXpv5AOr3Bn/mY2t2BqM0ntDG&#10;e6OCl3xbHEFdTTvAICyD99UdXK2STq2Yzv93vihYG4AK+t5aAv+FhNbXy3lSoJdbU/Bo7XGagCX3&#10;fRevbtyE+poadDCo6u2lDWBAVcPbAoKb1d6CtJZGpLU3YnVNBsbm7OQH+SKeyDuEZ4qP4mtnX4LD&#10;CX7QH/IDfmsqHF6bjvm5r6OYUX3/kNL20Eo05RxD6bp7UbbaBfmxN9Gb3sBJX0uroGqv5LBvUE3/&#10;mWr6NeREfgPZYVRZWoPC9doT5o4srYQRWFvcrbw8OqPoQLBpODeo3l0DA2glvHOqjhJSAplMQE8Q&#10;RhOEEcZUApxCJc3ULe1AzgLrkq8CGi3jlj5rqWsK/w2CWL5VGyFPB+L6U7/Er4s/xMmmAhxpKERm&#10;czm6+jtw9UoXyjJO4jcPPYTZ4+Rpx1Jxx+PFh++j4o5mQPYdPHP3nZjJ16S2s7QQw6Dshe/dh81z&#10;g/HMzROsMkUGcNum3mOgrd6pWgM/0+NL9kAHiMjXFmwKoJ8NRBr9q44fPRftg1Qq7bkIH7PpUUXh&#10;lRuDTYUY1fYLCK2L03Pebu7/+sKPH8HeqFjkp6WiVh1j1NOAl1jts6rutaAtow3I6mpBQmMuHsh7&#10;A9ee/S1BoFrxkvmAbRPCKpNwa+EOQszL7Ef8kHUEfcoizC19F2U9nabF54Cg7WpH/emdKF49AeVr&#10;PVAolY26HtlaBYuRn72R8xpCeSMDsaFTbehh88JdkacGypGcsdo2PtrU0aZFuaPiaBi6u9vRNzhg&#10;gjCdgftoHaHN5KVfwdZJRv0m2heI8rFUzAL+7QrM0gmwVrtU1TVcEJNP61A0VDij1a9zQXAvi8ey&#10;8mM4WVtChS1GSVcN//+04crFbly61InqwkyEP/kkQkYz8JqioHUcnr5rCoOwMfjtjx7A8/ffSRUm&#10;tMouENyZ492w8PZJfO0hLJo81kC7lGob8d1bULMnBLW7LGhLOcvlaTlrtgfR1wYia40PobXOF9Ph&#10;eCm0BmnR/jgX5sP/NwEol6/drCzCFwzaUFfX62bffkf973z9kH3uHP1qNwOYPpR3dKKREbg6DWr9&#10;vkKpq+5OpPQ0M6DKwDfztvKD54eqoCSJMyUE37CFYUVdCp4oe5eAqB5Vl2KqGJXu2bKPUNrTjoGL&#10;ly0l7GhB3fGNKKJiFuso/FhCSUCzY0YhLeJ6zhsZZN1EBb4eBVGyCIQ3Usu3zqY5R+ZKF34walZH&#10;Pxuj3l9uqDu3AYN9PeaLJu/cwflw2RtUUP4tAlQKqkyA7EAO4VRutYCXfWURigm2POtwUY1WxTSz&#10;5nLyNu9ZjMqLwuu0A0fqSnCK3r2ovRYXL3Tg48tduEJgL14gtCW5WB0STIvljoW3TsSiWyfhmTsn&#10;Y/7kcfgdoQ17/AdYdPvNZpVMlmHp3eNNYLaQHngB7cKSyaPxwt2T8co9k1C5a6api62iry3cSltg&#10;VsV4yd9G26AFBp3DQGh1QnkKA7EUtf8ktNroqA2P5Rt9UKneYNu+YPbg5KuHV2ScOoWKxnrU8gOv&#10;IbQVnV0o7e6guvYyuOpFBpV1UfUpfMuWCN/K97G87hTGFG3mZZYfqC61Z6io8odpTyO46hjCas/g&#10;KzkrqHC8LJ+diVFJv8bhphK0DfQPHdw8gI62JtScjEMJg67ydS4oXKPD626iuioIG8H7I5C8ipaA&#10;3raAMNsIcvbKUchZ6QRbmCtskV6cHsilr81eoxztJDSnbMd5/hvU2rP3wkVU9Xbi29lr+aUhnPpy&#10;ZfFLpjys0lpS1mTCq1N4VDer7EEm79v4b5LvPU011lacTIJ8bh6+nbsVCbWZSG2qQEpdOSrb63Dp&#10;Yjs+vdIxBGwXBi/0oErQzgrBnHFjsPi2KSZL8ML9t2M+FXfx7ROxmCDPmTSW9sADwaOtssWlt03A&#10;C/fdiiUTvbBoghee4/uWUoGLeGlXIXc1rUHhFh+UMBArTSCI9KkqEC+kiqYx6JLaJtEeSG3V20tK&#10;mxrujVIGaFWb/WgRvkDNOira2kbVtrbWKAnfMNDHyz8tAD/0usFe5DO4er2hFLOKPyKAG/ihv0BP&#10;F4z7ctZjW2MWvCvf5IdKHyifpw9fKSJ6xq/nbUNE3VlcX7KHQQsB+MgPd6TEILW93pytcFGnM/b3&#10;oVW9u956kdCOQulqJ+StVuZAeVonquxIzlH0tNeYmoN89fPSkUyrdNaCuiWqDZIWI2QP6G1jGZRt&#10;+g7aC97GQH8v2pWnpQUpVB1t2jICSFC1MKC/VWkvKamKuLV5MYd/o+yC6g7SpLxP8zG/iGoBenQ6&#10;vpI0Bz/gv2l/TTqSGiuQ2liJ+s5mXLzYZRT26sVOXCKw5893E9pe1FcXY+tzz9Crjsaz99xhsgTP&#10;3j3FQPvsvbfghQfvoeqOMUob6GXtZvjNA3fg5Yfvx2I+r0PxVAyuJsvZq72hQ5q1Mla4ZQaK430J&#10;rXob+JiVMkF7LmY6bJuCeeuLs+E+OPnKdP5/o22g2paspxfeRHC/SNDW9fcEl/V2/b6Kl/4GWoGq&#10;7m4U0mtmU1nfb6rEFB2ocZpqeUSBCME87Ysbsl7B8+VJWFp2HNfZovgcFVZr+acU4HjjK7ZXEFJ1&#10;HN5Fb1ugnwjGnWejkcvfO3jpomkI10dom4rPoXjHDEI7EiWqOyC4OtwugwqrTEAagyylvLSEm63U&#10;16pRtAU6N4yelrDmRbkZaG2rPZGxxgtF+6ais/IMoaWK89+iwpzMrgZMUI74CAGVamrlSwfwaauN&#10;ecypYEzA6osnhbVRjWV3Tuv5+fCx7cBb9TZktlSiuK0ejd0t/OJ14urlblwhtJcvdePCeVoSWp/z&#10;hLajqRoHXvktfJwczSrYYtUT3DnRQLvwtol4+lu30RJMZmDmaYIw1SUsmjIWL373Pvzq7lvoad2w&#10;YKwrFrhr4eQpUxNbs9Mf+Ru9TcpLx4lWJFin35TR1ybHeCNrQzBSCa3OYDi1bAaSVs4wGYSSOPrh&#10;TfyZrV8QaNX9sLyvK0fBUXVfNyqpslk9LdjVWIgXCk/h6Ypj+KeMWH6A9HOq9pcKMRBxSF0I75K3&#10;sbw6CY45vPQm8UNWkl1Rt/KaSSH4WckhxFSfpfqG8f1P4zu2rSjrpxKp67dytL09aMo/ivzN30Mp&#10;A6+KuJEoWksICax2LCiLoPrZ5BXfgHYp6HRGbRXPeEk1B470v25Gac2KGFU2ZY0HSt9ZgK7aNKrd&#10;BXQyCLtw+QpOdtVjVJrqaKm0ZzhlE7S/S1NqK1sjv5pPtVWQpi+e3sMg7drj8/F8yXuo7G5ESVsd&#10;2npaCWgXfv9xL2HtxQUCeoF24DyB1Rzg/H+6ewvouK50y19BO45ZkiWznThJJ+k0pjvNnaZ00Cgw&#10;23HixHEY7JjELFlmxoAdM9uymLlUYmZmc6CTfvP2f+9zpXT/Z82amTfzoHu81lm36tatKrnqV/vs&#10;7zvfOefa9W50UIWPhwfh5Snj8dZPvoP3f/EDfCAVpdoupIK+RM+6+L4xWDRhDMx2+1Tblx9U7cH9&#10;9LTj2LT9qAuWuAxFivefaQ88UEVfW0xPW7J1GmGdjkqzfq2Vr9XK4PFBtANhHgSYQZnWrl03E2l+&#10;moajBT48ULnl/5FArL6366lCApvf1YpYKtKymkQ8WLCD3eUq3JWxAnOrLuKpIgYxqfzSlXSXAiVS&#10;qehdBxRE4r26GIwv2sUvnQFMLr/0otd5jYKbJXAs3IDN9WkYnr+BQPjiz5XnUXulG1dpDbT1Ugeh&#10;bco+j8INP0UxA7CCUNUQMBAzqa7hJhDThEblae0hWilRo2CyBU7I86PSaqnPgJF8zhhkho1nIOKE&#10;sgvvo6chjz+MayZ47Lh6HXta8vn3sqfQTINUWgD5Wv3AlA3Q4ILSX2auGFVWPleBY+ICPJYdhg1V&#10;cchqKkdjZzOuXrEUVRmCa9fUCCihlR24Ilh1/3onLUMnWmmDjkcEYykDr9d/9Cje/sUPsYjd/iIN&#10;MBDW1743BcvZFhNg1da++tBELGEA9iIV90XVKtDLvjSBXnfkUFx4+7e0BrIHCsZmoZTAVuycgXKz&#10;zxgbLUJaCIOxcE9C62kWpZPSqig8LcAdyT7TUbSBFmHL/wOBWPW//uuA2t7Oiuz2ZuxtLMCvC+lP&#10;k97gF0hfanvVJNSfKvoUodUJeCAv0lIljb0rj5lLH5uzAh5VZ/F+3SU45HsRXMKaR3iL3mQUztfJ&#10;XYmIhhT8tuokbivaj91NBeihNbjGduUqI/uONlTH76ViPoziIAVirrCHOdIeDEVywCCkBtxLaEcg&#10;lZ42j57XRkCV5kpbq03vnOlxCXCQthXVtk2uSI64HzUpG3Gto9rkgLVWrjIHEfXJBJKBVBr/dqmp&#10;flSa06VpMqamgOqrka9E3s/l/zttGYZleGNLdSrsrbWo72wliN0EtpO+lYp6hYp6peNbdb1CgGUJ&#10;LMXtoNp2oYv2If7jXXjloQew5P7JVNfxhHUcFtLDKuh6kcHWqwy8XnpwnFVTK0B53tqiSdNuBO0o&#10;LHAchlOv/BpVuzRrYSbbNEI7w6isFl2u2EnVpVVICZqB9AhCG+JpdnJUjjaRTeBqJUWttFi66f8B&#10;aHM7W6emdzV+uaYqHoPSCZ2+WBthVASt6JrtweKdCK9KxfT8Y/xyCXMOr9EXLXCzl+PH1SfgXRlP&#10;BfPmOcJg5/OVjFeZXuZS/LzmLGaWX8D0kvOIofr00BrIz1652o1GRuBFxz9EHn1pcZACMe0BNhLp&#10;/vcgJWAg0oIGQVVeSb53WKmwAEcGYi5IX6fMwSje1/Qbqm0gLUPwCCSvvw/1OZ/iOgNI5ZSbenrQ&#10;QGUPqeffZ2MPoFxrHv8+O1VXQ7KaMmNys7QGRW/z3KsYRv89vfgQjtZnE9hqtPa2GfW8QXW9btTV&#10;grWXcPb0ClIpbSd6+J69fTD3MpjtJOgZF0/Qt34Xr9HPvvroA3iFXlbpLdUZvCiLQH+75AENLIzC&#10;3HFOVrUXLYFZr3ayZuc6Y/FoR3wy96cE1INd/HRCS9XcPJWKqzW+tFq4pbo5kTORFTkbyaEeiPOb&#10;iZh1M0wgluznxs/HAwXraREi/x/wtEtKYz7eVpf1rzNKz/JLJXRK8+RTKTUmr7rRbMJbEIh3qi7T&#10;mybg9ix60ywpEbtUGx/LeQUjijcioC4Jd8lSFK7ll08bIXALX+M1bGXb8EFNPNbXZCKzrdFAe41d&#10;9xVlDupLUPTpUtj9BqIkeCTVVN09LQLhTQ2g2vpbG4SkB96B/FAqqmoNvLTGARXZ19XYg2xCnh02&#10;FlnrJyFhw+OotZ8jWAzCrvairrfHZEDCmqi0xR/y/8K/R8BWMigrWs6/kX+rag5sApjHzA8RUROD&#10;mIZ85DRVopvPVfd/60YXbsoSKDNAMKWoV661obvXArhHoApazZLoajPX9Pa2IC/pIv3sj0x6a/lj&#10;D2EJ/e0rD0+klx2L1x9/FIvvp/rSDmju2NxxWohOautidifXREfteLOU1iHst1Ngj3jBWAHN+Srb&#10;OtPys0Ztqbo7Z5psglU444m4ADdCO90orVZRzAh0Qz6hLfmnhzZjznccsgK++FXJSWyoS8Gokt38&#10;4vilKsmuGaf6cpV0T38Fwwv3YWNdBibaeU0K1UoqapOa0i7w8UUVZ/BK1QU+l2qdy+dphqrAlYUo&#10;/AA/KD2KXfU2FHW0o/em5We76KOVOSje9hQKA4ehLMwFRWETYCOwGcHDaQ+GwmzkTE+bJnsQpMIY&#10;el36WQVeBUEEl5Ygh8FXduhopIdPRML2P6KpIsVs76QqMo2EVVxtwzt15/n3EFT9n/LYCvnD0/+z&#10;gODaeTvzRYwqjMRqApvcVIJiWoLWnjaCSktAaGUJ5FmlpAZawnudEF81dkDnLNVVE8iyC129zchM&#10;uEQ/+0NTX/DSgxPxEqGVj1WBzEv0sNYERwtYMzNXCy2zLeY5C1oXLOUx+NdTkE9ozQ6OtAnKGJhd&#10;yrUUqLZt0tRyKnGmCmbMAAPVlsAmUG2VPdBEx1wGaEUR/+z2IHl+ngKO2wrCsaMxC78hWA4Z71EZ&#10;+eWWEMx8ApdH9cl/Dbfl+mNZVSyWFvLLt62g0hJalfJpdIkecEzBHqyqjOPtID5OCFSEounWerz4&#10;dXyveA/ONFegsoNfsGYrMKrv1ezbtKMoiPwJikOcUBI2HPkENy+MvjW0f01adf1UUrMwhwvh1eJz&#10;o9hNTkJh5CRkqQYhdCyhHYeU0AlI3vk0WusLcOPWTSr6NbOAclpXFQbmhRDM+dYPSX+7amTt/IEW&#10;0ntrwY4ML2xrSEV8QyFyG6upsFaAJVhv9QVc/V2/zl3X/T6FvdrnZzu623m/3TzW0d2K1u4mFGQl&#10;YtUff0swR+PV70ymv52M5d9/gP61f9qNCsE1pZz2oG9Nr35olxhotTCdK0J//QD/v9MsaM3aB9NQ&#10;tl2q626adrIp2e6OnA1zCO4cMxomaBO9ZlJlPdhTsQXM0kyGf2Jokzx+xmj5L2bef+xczCw7jQ+q&#10;ojHYFsYvkF+uFLaA8MnfKuJOfgl/YkC2qyoTw2wMyDRipGkoshGqmMr1wuaWHEwuO0jI2Q3nU8H0&#10;fHW9ecvxo/I9iOquRiODLwFldmVsbUZ13H7kBj1EWzCM0Lqwq9dmIMoejEZq4HAk+A7hcRh97lAq&#10;rSvStRySdrPxGw17EJsgJ/B54eOotBOQcmAe2pqraD9umkGFhmtXcLmrAoPKNls/JNUTyNsWv8//&#10;A//+tFfxs8IdOFKbheTGIpTKcxNG+VRlAARuj2DVOd7WfT1mmm6zCebObiqtuY4K292GdloEAVxX&#10;YYP3zOeNDVj+XcKqiq77x1r1BprUaCwBj6pXJrACVwvUaRdHs3kI26sM3FY/MgapXk+bxToqqLBl&#10;26aZVJfZilSKS2iLt81CJi1A+npPs7V+vA+hpafVerXZobOhRepyQv95lfY2hxT37Q7p8//VfInx&#10;bnjQtgGB9Sn4TcknRjlNgYid3lZj7vK2KQtxT3YYPmIX/2TZZzzHoEWLWKhUz1RHvYoPaxPwi3Kq&#10;db4vH2cXrGFReWSC/f2CzYjrrDHraV27ccNA29neiIIj7yGf8BUGO5kKr3x281lB2lJ0BBIZjCUz&#10;CJNNSPOjovpreNcats30HQtbwGgCOxa5ITxHi5AWPhm5R95CF1+39+o1QnsFtVd6cKK9GHfaAq0f&#10;l2oKEmkLEvn/TluOu4q343BjDhW2BGXtdejuEZBWl2+6f3Nbx7+lt3ROgwgCtofnpb4CvZeBZVcP&#10;ASawKrfs5fX1NUXwmfkCFqowhoGXpt4YYPvUVdbAWoDOsgeCWCNjBlhep6ZpNysfHYsUQlu9W9PH&#10;Z6F0GwOw7dpqSdAqGKNfpT3IiHRDWpg70sM8+fm5mbVrNV8sK4Q+l7ezgv9ZoU2bO8IheUGXQwK7&#10;90S2JDfcm/Yhg61YWoBLGFi8zlLQDKqt8bbsRpOpvrEvY3+DzSjy3RkM2jTAYNSW8J6figkFh/BB&#10;dTSG528j5ARdGQRaC3XBP8/bj6zOFnRo/1tlDhjZdzaUIW/PPOQx2NIUm+JgZ+QoJxswmB+uVkm8&#10;Fwl+A6i2qjsYAS2cnOY1Chneo5EbOI5BmPYQczI53eyIyUjf8EMURW3AFQZfyk500c8Wd3VgYcVF&#10;9ha0OyVUVxsDr+jZuC3OE48zcDxOYDOby1DSXovOXmsI9gZ9rAWnBWT/iNeNvqyB4JUF6KLn7erh&#10;c3it8rRS23b69I6udktpeW1lVRHWTn2acBJY+VcGVgJ1HoEVpMbLysfqnOA10CoI0w6OrnhpMpX2&#10;vjH44JGxiF/zRwNo2bbpKN4yncGYtg71pKcVyO4oZMvcQBsQwRbigURfC9okqq2m30Rp8+eAf1Zo&#10;Mz4MMxBqoEApH82XSn0F0yqO4Z2aaAzMXUm15ZdcSn9bTEWV78sjfNlLMb7wEwRVJ+JHRQd4n95X&#10;lfuJhDd5Du5K9caLlbFsZ3j9B3wen1vAa/JXwbP8AnI6WtDce4Vf+jX0dHWhvTwX9s1PwU4ltTPI&#10;KqYlyKEV0MzbLFV4Bd7LNpCB2ABCOoLKOoaPjUW61xgrexA0nsEF4V1/P7KosmmbfobGwnjcvPU5&#10;Ve8qoWEQxi57SuGn/D/y/1q0mtAS3PjF+GH+VpyosyGnsRJ1nfW8vp1/l4C1MgSWulo24caNVty6&#10;3mq8rHncFMS0E9JmE5wJ4m4CK5Xt6umwoJVFuNKGqvoKhC6cZxboEKgqQbRus2lNhD5LILWVTTBL&#10;2Y8bhcUMwF6arGalvj74zljErXzKWIJyWgPtL6YATJMcrWDMHXmb3amyHlYL9+QP3s1s15SgzfEC&#10;3HBxBQH2/SeENrImaYqTRq/syknKb9IKlPB2yQrcV7YLvrXx+FENv+SqYDiUE16V6VXQoxYRYE1D&#10;sQciuDEVL5Wf43OptvmCmh7RTijS38OfKk/CtzkRA0rpjfMJbClfI38l/OpTzWyFruuC6Rp6e3rQ&#10;UphMT/pDFIY5ozDImfbAFbaQ4fS1tAdU2ST/QcgIHmLqarXqtyq50r1cGXyN4W1XelwqLlsOg7Cs&#10;9Q8i88BcYw2ua4iYKtvBQKyUvnJKxWH2Bvz78l/HbXnvYnz+TkTV8wfTUmnAMsqpUSzVDghc3tc5&#10;df1Syxs32nHzOq8zIFuqep1N15iMglovn0fwv7hO+K+2oYk/0KauFpSUF8Fr6lSC6Yq5hFbNbNVE&#10;MI3aGoCpslLcftWV2vKoZT9VNKORsbenjMGZ139HD+vGYGwGlXWagbeasJrZufS12lo0i342I8KT&#10;/n42Pa2bGcaNWzfDjIqdf38qEr3/CVNeO+vSQ1+pPIuRJaH8IqmymjpSTCDtVNOctfCsOI91dXGE&#10;db0FdgG9aQGPqtzK5LXJL+N35aewmoo6No/X5Gnki6psp03g7SFFm+DVGIcpZdsJCdU2n69d5I09&#10;zXbkdTWblQs76We7u+n30k8i02s47MGOKGArpi9Np6qmUWEzArTEp8oTB9PP3ksF1lb545G+jtD6&#10;OSMvdAKhHYvswFHIDh+LnK0/Q9G5AAJ0hVDRGlBl5Z+T6aPHVvJHqh9d/jr8joHi4YZMlHZUEdhm&#10;A+sNtps3BKIFrRk8ME1df3vfNZYCK9i6YoKwbqPOJgVmwO7AV1TkmwS2racZVe31KCwuxEdB4Vh8&#10;3/1GYecSTlVzGWilqro9Tlah/76TAVeB2GK2fouglRRVnnjkxV8aKyBIy7YK2ukmZyvF1eIdORu1&#10;mfMcAuuJJEIavWaWsQbxa6Yj2dcd59574Z8P2j+Ub3X0bUgs8q+Iw4P2TYSUyqn0lLpOdu8OGa9g&#10;cvFebG/IwU8qDlElpaR6nBZA3jWHPjXGE3dlBmNVTQL+WPoZbsteQZvB82ZSIF8n833Mqz2Hx6sY&#10;0Nmo0Al8bvwyHGphoMMutJPRfC89Zze9X10GofVxRGH4aEI7ksHYKNqCAciJoG/1HW4quzKChvDc&#10;EHrdkchcR0AVfAVbNQe2IFfkRoxDTiS9LaGtSP0MV6/fNGWPSnW18HimswLDSiMYcK3D/JIjOF9n&#10;R0FrFcFuNV5VsGrQQH7VKKwBkjASUKnp9RsWlAJVo2JGadn6YVWeVnbh1rU2AttCYFtR3duM3MJc&#10;BC9djunDR2POeHb/8rOEU1vpz9UC1FLZ8fKxbFoCVbaA5+YKZN6W0gpaDecu4fFVKu6B2T+holJV&#10;Cas2B1TWoHy7BhZ0nIVs+tnEYHfE0MvGEdKo1TNNBiF21TTaBA+cffdZfqbT/smUNvvl111Ld/zL&#10;2oZ4/LKMXSYjfjNIoPVX5W2VEir0woqmZMyuYfdf4E+FYuBSxG5eQZWameC3Ag+XHcW71ZcxuHQn&#10;HMoItwplVCVFOJ5vOo0Xak7ztUII7rsE3x8X2BVrZxkFYV2Ct70JFZc2INfnTkb/jlTbkSgK1xCu&#10;Ul4jzMrfGhnTjNwM3s/xd6ZFGMsgjNcEjOJ1BDeEjQGbPXIMbPumor40Fddv3jLWQEGYBhf2tuVh&#10;UF4oflu0F7GNJSinAl5hFy5gPzewUiUJ7PXrGs1qxTVCpxoDBVfXjR2w2hU2YwMELI+W4nZTYanS&#10;fK2eKy2o625CWVMtEs5fxJtP/gEeo0ZhwThlCuhjCecceldNxdfK4FLdfmitDIJaH7SyBzwu5nXa&#10;Tt8aYBiFHdO/j9ItM0yutsKUJPKohekIben2mWaFmRh/d1ymLYhaMxMXV043pYkJVNr4tW44tfxP&#10;SP+ngrb66QEOmfNvqoDlpwRuRXUs7kijSirAUqClUSF529JVeKrqKHxqEzGGHtehzIuP0bNqiLNQ&#10;BTBU0xx52AgENCbDsZz+tyiA95fz+Rq+fYvKtgXv1sVgYPV+gs/nF4bjXGsFquljFRwp8d7RXIGS&#10;46uR53sHsgme1u8qCnMym9ql+g8xa9JqUEEFMypRzNVCHL60D1TbHPpfWzCVNoTKK2g3PoD8j+eh&#10;qbbQ5GeVOdCI2NWbN7C7KQsLi4/jbEMeylrr0dWr+lfZAbZvoVWmQAqrrIAAtjytHtPIlhRWxw4+&#10;1+RizXn5YMKvIO1mKxp6mlBQWYoj23fgrSeexBwn7VijPdX6Fpb+1g4o+CK0VFfNVpD6WvBasOox&#10;HRdNtOoPFIzJ0y6lCm997jEUb2QQRlDNhnhU2mJCXL6NdoFKmxXphsu+s3CBCnvhw5m0A9MRvWoq&#10;kr00yDAL5995mgHZP5M9KHjxHdPF576Fuwp2IbghDXfKIihToEl8ygL0p7lyg7GtPguz6H0dCoIY&#10;sCnfSlg1/GlK++bTMryG58vO4cniY4SSQVsBwc+i3UiajTtt78Gjihah4jMqrRd97i5Et1ex26Qt&#10;oOfsYkDWWm2D/cCrsBNSO+1BEQEsCuZtgpvL2+n0sxlU3XS2LAKd7TcWKetcaCdoJcInmhSZPdQF&#10;tggGY1t+jLxPl6G1qcZkDrSoXS+hVXotqa0GFxuKUN7RSOjoT290Uxm7cIvKelNelk3pK5Mp4Llr&#10;bAZcwapzxg6o3kBqatUdmKFbgU3ou3v5f6E3TktOQ+iit/DKd36AuVTYRQRW0M4jsAK3H1qluAy0&#10;ArgPWqnvXNmGPmCN0lJlVTizmOC+ONEZy+93RfCTDyAr5Gl6WvpZetpS2QQV0ChnS4A1Kzfazw1n&#10;PpiOCyvYPpiB2NXTaQlmIZV24cLbT/8Tedqc1x0dij/MMaulpM3D7QUBWNGajAdKPiaga9mosvmC&#10;TlBTUUvW4IWqC/Cl2v62/COq7Wqep4XQkKz8raZU576GJ4p3YnNrOv5Ud5T3V8GsHKhsQk2ASZ/N&#10;r76IoRUfY2tDBpI1lk+V1ZwwLVPfWJSE7PW/pmISSiqn1u+yh6h2dhADL01o1EIdjjyOQIam1PiO&#10;JrBjkelNm8DHCoI1GjYGqYEDkb/xEeQffd/kSXuvXDNq3km1laet6GpFEd+7oqPBqOVNAndTcEpd&#10;6UWvmOwBFZcgyyJcvdLFoKsLX1CNraFaQUu7IFug2gKCq/NqLfTlZc0NOHXkOBYTVrehw81m1dpT&#10;TZsA/m3h6ZFGWbV4n9bvEqwC1FgFredllJbnBS3va+8FLbBsdnVkk6d9++FxWPmDsYhf/XtUyw5s&#10;m4bizc8T1ulW9oD2IG/rbMT5uePUe9OostMQtbIfWtmD6bj87nO8/U8D7UtPO2Qv/drMJihhRJ/9&#10;Bp4sOQjf+jiMr9jDAIrdvVJCZpo01bJ4BQZkhmApPetcwueQxchbSqvHzKrZ8rWL4VoShpU1cXCv&#10;OEnV9uE5Qq8RNAZ3D9s3YnVtPH5e9Bn2N9qtIIww9VBtFcjUpRxm5H+ftfsivWuRCsBDhiCdtsCC&#10;drCxB+n+9LUaQPClytLPZmnBuQAn5AWOoj1wQVbYSGSt/x4qkg4QMOWArxPO62aKTTfVtpnvW9FS&#10;j2bCq0qtW/SrglLK2p9jlR0w1oCPmWJuNp0X2KrcumKapb5WhqETXVRcmy0PWz5YjZcefoygupgd&#10;1vv3nJjP1g+tWTldatrXDLy63WcVDKxsWjnRWAgCrv0XFkllaQ+WyCJQdd//7jhEffB7VMrPUmWV&#10;8qpUBkHeVtmDSE+cfvcFnHjrBZx5dxpi6GtVMJPiN8Msa5+4ju2fBtqsRTaHbHbpSlsp9ZM2G+Ps&#10;gYisS8OsqrO4Q2prYyCWR+h0nXKzKUvxZOlhrK6LxfjiDQTyZfpVgqu1r7KptqqpzX0bi6pO4f36&#10;KIwo5DW5hF/TsYup2rlrsKYhETuospdby1HZ08XgiNagh196VxOqzoYiy2ckbFpYI2gUSsNoD0JG&#10;IJd2INvAOtTU1UqFtcWSTdvh+49BnskejION0JpALJLqu+VPqC1OpQpeJXgqe7xhAr4ewlvX0Yrm&#10;9haCRlsgYAmisgJXr1Jl+6BVxsDKBEhNFWj1KTEVVhVbCryUe9VMW13fTm9bXFSMldPnwtNpNBZQ&#10;VRdpcb4+YPuhtZZJFbgjjYIalRWsOppUlxWAWdmDviZ7wGu0rb6GcDWcq2ovFc288cBoHH3tVwRU&#10;6joD1bQEVbQGxt9um4XsCA/E0L+eeW8qLn04wwzfpmg0zN+NQqAJjrP+SexB9vI5JiWl2QRadEIt&#10;i2DaV+Ktmmh8WBuNQSXbCRm7fPlVjY4JYMFnD0dofRpm156ib6VFkKfVHgMqojFVXjMxtCwSbzZE&#10;4YeFtBGZKvMjuMr7pizBI2Wf4WRzKTLamlF/pQe9NxjVC1p2sxWnvJEbMNwEU3n0r8UhI1FIaNP9&#10;NKFxGKEdZjIHKZpK7utISMdRYcfC5idf64j8CN6OnICMcEK9ew7aaosNrIJWs3xv3LxpcrW1LU1U&#10;yXYGSz1GSY0fZVP3LgDlV/tV1zR51j6ILZW1lNXUGRDgeqr2xc+OYeUfn4X7iJGM8scYYGUHLGi1&#10;WYra34CdO8rRqKg1ZKvF/KSwvN+nuPK1Zil73SasJk9LlX158mhoi6aXJ4420L5+nwuOvvJzBmLT&#10;aRFmGFjLtlJ1aQ1Kt7iZJT6TA2YT2Klm6niij5up8krT7uS+hJj3U/ymx/WR8Y/5783qqAF32jcm&#10;OsRLIQmkqvZV66runXDeVazi7GgMLtjL8wzIVLpnlgMisLIS+V5YUnkeryogKwqnAhNsMyVlKgEn&#10;3KaY5n38sPQIllXwGvs6q0YhkUDHu+PuvHDsbimArb0ZLarqop/tILC97Yy0P1pqVka0h9OfhmoW&#10;rjPswdpVnLAGOhFc2gTeVqFMuu8oZDAI02yFHH8Gaf7DTWGNTZ42dBKKz4eis72BcF3HTQKrPRwE&#10;bq/sAsH73EyRsZSzH1oLRDUrpaW8rPGvvN6ktFQTy79VQHfxtv7u1o527PMLwkuPMthydsTi8fSd&#10;owlen3+1LIHsgGUJzM4/BNaAK3UlmCqY8eRtWQSpbf8+YqbSS41gq+JLW+lrOfuXeL1GxbRN0zJe&#10;t8ftR1RZQUuVpS0o2zrdgnaboHVHsp8HLq+aRhswy4Cb4DXDKK1qajWVnJ42vw+Pf8x/R+qyf726&#10;6vI1By2WoUoto7ZSUdoE5WUTluPZklN4t+YinGQB0ulpVZJYoaFXKmbuWxhh34q1DXG8v5Ug8/la&#10;pzWXz1d1l2mvYnzJPiyvOI87CyL5GAMxO+E2JYvvYEltLIo729Gh4KinBx1dHWiryEPe9mnIIrR5&#10;DMQKQoahIEgFMY7I8NM6XiMtaLW9klZC9HVFju842oNRtA7OVN4hZmAhO8wZKSHjUW+7zG5dOdMb&#10;+PKLL/Dll1/i8y8+J7w3eY4KS2sgH91N8NTM4ABbj6wA72twQHZBgJrH+7yrVLezuw0tPW0oKSrE&#10;nlWBeGnKo5jr5GhgXWSAlZpSWfub7n97zrIKuj97jJMFK4H07MvXfutp5WMFq+yCAOa5BbyvH4VV&#10;omgtsKzt9Lc+87BR2BrZA8IqYLW0fek2d6QFzUQS4Yxh0JXoLaVlM9Ba1iDJqO/0f2xo36mMP7m7&#10;LosgEUjNRNW+AprTn041VNB05hncl7UJW+qz8ELhIULMa7SjtlYN1GzVdE/ck74Ur5VH4QXND0tf&#10;ZZ3P6Xtc2YTMhfTEPni27Dh+IMXO4TUqqk6hCqe8DffKS7jYWIUmQtsltWVg1Jh1AQUbf46CcGUM&#10;RqEwVEO4VFr61FTfQezC7kFqwCBkBzvRl9EeeNH7+o2hlZC6qrJrMAo3TIZt80NIjngETZW5BO6q&#10;2d7p1q1bpn1pds2hx6WaKrBSUbdmFViF3F38AXXwnLIH/cO1FqRS2P7sQE9PO1W2C80tjdj25ko8&#10;N2gwFrBbX8iAa4GsQD+kxgJYoApQnTe3zeNqWvbfCR6jnSx4VSRjBhjYlDWgHdDWTd8GZDxnCsQJ&#10;8Is8asqNoF062hHbnnvUwFojtZW3ZSBWrdm5W2ciPWCGGb7VFBsBmqAjW2agdiq3crWJ3v/I0CbM&#10;fnSSLQyhNalmsYx70qm2Gp0qYNO6BAqmVHKY74dF5RfwbsUl3Fu4kedVuUX7oNEvzajNWILf2vcj&#10;rCoePyjeB4fTWp2F9kALW2gioFmMeBEeLdqJpbWXMUgF4plS5Pm42x6KfXXZSG2sRwu76tYuBmMa&#10;vo3aiqyQKcgJHsYgayiKw50IrmoL7uUHPByZ2ujD915+8Ep/aZVvV2R40R5oifpAqm4ggzEpbcgY&#10;JG9+Em2t9QTxClX1Jr7oU1pBe/Mmz10npASvq9uCVoFVd49uyypYI19SXq2/IGgN5Dy2dbWhubsV&#10;RSVFCJj9Irv3sSb3uphtfl/AZQHa3yxl7VfdvyntCMx20kYrFrja5Hm2UVqt/dsHrGmCVYrLx3id&#10;FFh7MCyW0rK9THhfIrSRf3yEnnYGancRXM0Po+pqsKGMgZiWrk+np02hyqb1BWHKHmiX8uwgd2T4&#10;exDef1R7kPTbOx3yl5+7I2sFXi29hO21GZhRfoSwEkKts6WuWyNcZuGNFzGoYBu8ahNwr20XgXuf&#10;j6n7Z9M0a7bHSnYgvC4ZniUnqM58joDVugDadlN2Q/Db1uG1KipyxTG4VjOwS1mKgbQWl1srUaOl&#10;ia5dRTvBUM1B9Zkg5NKL2hl4yR4UhQ1GfvA9tAuD+AEPZ3emNgxJVF2lv7Q4h9l2icqbQYugNb6s&#10;dNcYZOyaiuamRnbx1wywX3whYNWouje7qZb0pLQksgLdbK18//YuZQ66CXo3ldSCWU2DCcrD6vEm&#10;QltSXoyIZW/Dc9RYzB+jYdUxmE9LMJ9QadcaywZYwM7vh5TNeNs+ePsB7t9kpd8eGHAJ7QKqqGkm&#10;k0BoqbImHcYmYNWWMgjTSjOLXEdg7eOTjCWopZ+V4pbQ02oYVxuHpAZqKyYeGXAJ2lTV05o5YrMY&#10;J7gzyNVj/6jQ5i79CaHtkUq+UPopttVnYnV1LAOuEAtGlRiqi9eKgZkC7328woDrMVmEbCqyqrmU&#10;PVBeVrNXM1bi2dKTWFl1CbfHankjBmOxmh/Ga1RvILtBO/CzqiO0Eufx3fwDVN934Vl+Gikd9Qxi&#10;rhg/2y54OlpQevht5Ia4Mgijpw1iVx9KaEMGIDdoiAE2WUXfgYORpO2YqLbZ3lrjwNH4Wc1c0M41&#10;heHjkBP+ANJ3z0Vra7OB9kv6WCms1WgTCK1UU0qrbl+zCUzdA7v9Ts0wMLetyi0FXyoCbyOwyunm&#10;F+Zj2/urqZRjsICwvThxDAEabRTWCrD67EBfm+vMRkWd09e+ve04HLOdhxNCqieBFLQeAlZFNNrJ&#10;UWrL86b2gIB+Www+dhQWsi0myAJ2Ka9d6DIMq38wAWWEtVozcHks2MhAbIe1nldq0AxohcR0XzVC&#10;S3gT1s5EsjfPU21TlE34h7UHKW5BDumz/1VDslohxq30DEKrE/FnTaXRUpfKtWqFGG2YoeXZY2fh&#10;0fztWFkeDZfsLXyMIGtd1kQGXdHPE9JncHuaHxaXX8TgZHb/0QQ/XhaCwMojx0031w/NC8BrtBlT&#10;S6nqmaEIq0mDvaOZQFxFR0+3gaSnqQL5u6bRAjgS0hFUW9qDiKGEVvvd3oOMIHpYwpoWONCse5Ae&#10;wKCLoGqVxGyz6rcCsNGwh45FRuj9yP70dQJpbe30lbEGVrt545oB0QrA2P0TUtkCKatutxPWdgOt&#10;gGVPQKhbCGt5Vx3spfkIXfwKYRyPhYrwtUMNm3aqWUClNdB+q7I8ClJCa9TWaRjv9zWeM02P0x4I&#10;0LlSU9qBebQDSm0tmmyVJfarq873e1tNIxe0L/I6LdyxmK/x4ffGoXjDLCtHq+yBWTlxhjmm0dNm&#10;BXki1dsNyV5SWw/Er6XPpa/Noj2Q8qb8Q0Jb+tJIh4IlVx1KGcGrZiDFA0ML18OnKRnLCd09dn8G&#10;ZrQGGpbVskCackOP65Szlip5Cb/M08TENYRb1oGPKQ2m9Q1S3sSTxYexnAHZgNwA3u8baNDjGmjQ&#10;RnHpL+N3lUfxdsMlDM7dg/11+ahj0NNDP9vSSUA6W9GUcwaZYQ+adFee6mhDhqMgaBDssgdU3US/&#10;QdAUmzT/e5HiP4QqcS/SvLRK4jBkaaRMheEE2c6gLCPiARRcCKNS0howCPv6L3/BV199ZVJe2lBP&#10;i2foh6IpMbqtZoBl1y8L0Mqj7iswa+LfVt3RhKKmWqx/5QMsGjeZwZYieHpYAqomWOcxqOr3tFLQ&#10;fmWdL6V1HmagnSdI+5oFMpVWabE+tf12fpiCLwVjPG/UVaqr1getlfpS0YyrqatdRIvxgaDd5G6p&#10;K5VWpYnK2+p+RuAM/qg9kUGlTSG4KTwmrJ2FZCpsVpAb4f1HDcRK3/nYIVtDqYRKXbtmxKYuwU+L&#10;P0ZkfRp+XMauO4PntTeW0leaA5ZCVaUCP1t6ArPLzuGOog0EntbADDIQSrPu7Fw8Zt8O35J4PJxF&#10;NU7QY3wfBWLah0uvkf0ShubTH1fHYVHhWZxsKEElFU05U63Z1dnaiNqo9Waky6blPAMHoSB0CP2s&#10;mopjhiDBn7aAUGZQheN9qLY+WtrTkbaA1/trW3wX5ISMRz7VNmP9YyiK24MbN28R1i/xF0L7FwOt&#10;pqj39lkAK40lCyBfK48rSyBoFWy1835rdxsq2+tR1FCFE1v2wN1xLOY5O1pZAheqbL9P7QPXysNK&#10;RQltn5IK2m8V1tGCV7AamHl7Ebt3Uy/bB+f8ifKzUlgFXYKW7zVJFqEfWlWJWTW1qvRawmsXj3XE&#10;Ww8xCI1QaaJZINmku8xAww4GWgzEsgI8kEFILV/rjtjVM810m39caNNeu49ddpdRP+VZ5VdzlxNI&#10;AlYYhP1tNrxWcwkO5VvhUPIWoRPYhLOIYGst1qxALK06j1830ttmfkAQpZ4EW8O72m8g8W0E1yRh&#10;WsVJ3J5DxZZFELAK6uRtZTWy1+KNussIqUrC6boyswKj6gA6ZQ/qS1F99C3kElAbYVW2oDBkMFVz&#10;kLEKSb53I4HBWFLQUKSwJfnQJlB5bQFODCKGIlMzclV7u57QRkxE2uZfoizrFL78irAalf3S5Gq1&#10;rai8q5WXtRRWatpNWAVsZ3c76tpaUN/RisrOFuS2VCOruxafbt+JOSPH0ksqpSVgqapslsJa0Kr1&#10;F8TIHhh45WsJ6BzHoX3NglZHz5HDsOwhZ6x+cgoWT3Fh8MXnEkRT7aWZCgRzzhgFaXwfvu/8Poh1&#10;X9CqYEY1CJortoRAv/3AaOQEa9ZCXzH45qmo3iXFdUOmP1uAJ7L9PdkzzTILdJx44xmce+d5CoQn&#10;Yj+chuhVz/2DQZu8+EN62X8xo19au0DLV0YTKsGV8RZerLgMv6pEDLHtoNIStEsv0CIQRi26IcWM&#10;fwkPFn2M9yuieH2wmaXw7WJz0dOgDTIezNvPxy9hQvZ2niOk2mpTU7P1XqbE8S08lL8fRxoKENNc&#10;iwoq3XV21doMpKvGhvID7vxg7yW0mmYzGEVhjsinwuZqF5vAe5EQeBehpZfl/fTAoQR7BLQHrkDP&#10;5XNy2HKDR8EeOQWZe2eivizNUli2L7/6gragh6DSDtCjyqua/CybjgrEBLEW1ahpa0JJWz3sLVUo&#10;6KhFXMxlvPfr32Gu4whaA3bb8qD/HaxWbla3+1JeBlodZQ1kFSxw5+s2gZ3jPBRvPOKMTTMeRMgz&#10;WhLJxaipAVaKKitAMK10F2+PIbR9U24ErexBf6WXUVsel010ol99lnbAqjko22LVIUhps5Ql8Hfn&#10;Z+aBTF/aBd6Oev8FxHw41WQPElYR2hXP/+NA6wPc7loeUedQ9SEBJKgaZpVv1doFyrsy0h9WshPr&#10;a9OwpPAE7s6gb+3P16YTTI2W2ZZhbPFW+FXHYoB9M5//LoGW72XTDyGTrxnzChaUnsbSktO4y+ZH&#10;WPleibQagjeT18R6YnjiOlNzkMcuuL631+RQW9tb0FlNaA/Sd9G/5gbL0w5GcbizydFqL9wU2oLE&#10;4AFI4eOZhDSNqpsXqFm3owj6QGRTZW2RE6m0E5AbNhbZBxejs7kS33zzjfGyX2gETPWw15XOEqiE&#10;16SxLGA7aAW6e7tNAFbT3oSMpkqktpSjgK8RNP9FLBo7zoxyCU4L2BH/ncLyvKAVrLIDo+RVdV/Q&#10;DjNWQB52nh5zHII3HxmFzTMfwJFlD2DT9Afw0oMEVnAKVgOtZRlkDeZNsGBdIJ9LpVUTrC8Scgta&#10;1SG44LXJWgL1eaO0WnxOheAlWzQr15M91izkBHpQad1MU8YgmdYgyUuBL4Gmx01c8w9kD3Y0Zyz5&#10;TfWnuK0syADqULyaFuEdK+hSgXb5KgzI+wBv1sbiYEsOFtafwm02ni/jNbW+cKghgLQKA8qD4N2R&#10;iMdrD+Ou6gg+vgoO1WzFtBslDO5sy/Hduk/h1xyHX9fs47l1cKxjYCbvXKJVZV7DvZURtCIF9LPd&#10;6KA16KDKtrQ0oCX7HAojH2fkL2gHIj90qCmSUc2BsgSJvncR2LuRGnQvv5iRjIKH0BI4QvPDtBaC&#10;ZinkMHjL06hY2ETkHX8b17ob+rzsl/jy1jUzRUZpLlO4fbWdkDLYutJmsgPKHrTQx9a2NaOR1qCc&#10;SlvcWoOj27dj/pjxVrXWGEJjgO2DVRD23TcBmLN120p1EVoCrMBrHu2AgZZtntNQvPd9V2yZeT8O&#10;v3Q/zrwzEXsWTMLy77rAk+ppCmcIompsTeaAIBuYZQ/4mNRWzQzl8jqrEFzNGa8S8DS/56BSROVr&#10;Swhv4abptAfusAXPgM1AK9WVVVDBzAwkrJtOEaDy+sxCyj8MtAUbh6+tiP38D0VH6S8JrRL/ysdq&#10;2R9ti6mASRMX4z0xsXgvQmvS8UFpFO5IopJqpkIqr41h967dZzT8muiLdxiQTSzbSSXmNee1MvZU&#10;S7mT+YOIXYklpRcwQ3stpK7k+73M51ONFfwlUrnjPsCH1Rkoam9FVadGl9rNajKt2cdRsuknyCeo&#10;hWGjUBI5GgVhlspq5cO80FHIUqUXb6f5MujSiogMwGyaExbszOBrLK+Rpx2N3G0/RlniJnz5xTV8&#10;/fXXBPcr/IW3b15rwY2r2mWmE7dudeDzG2rtuHa9zaivMgfNymKwaYG5cns+3v/1H6iQ9JAC1pUQ&#10;EkSTMTApLvnaPoDZ1IVbMPfZAhNwDeNzCKvjcHgMG4y3H3HF7nkP4dhrU3By+QREfeiMqNX3w+tX&#10;Y+FGPzybKquBBY2KmTQX27fFMgLaWASCS5C/LQSfZK02s5TPiV7xFMpUkqgJjbQJxds0udGD0E5D&#10;nhaaoxXI8qOn9esbZCCs2cGEWLnbNf8ogwuxy177pf2Tf3mv7BIGF+y2INImbvKqWt1a+2ZpVoHW&#10;lLWtwqKS8wgvT8Kd6VTXREKrhZIT2OJ5vZZ2v+yJx0oOYVb1SYJKb3uRwCoXqzVcLzzH+7wmMxLL&#10;yqMwMMXL8szaet5OqOPnYGj0u/isscRsOdrY3Y2WDipdSw0aUz5BfuRjVNiRKCCgBWEjCTC9Lbt9&#10;LYWUFjCcAdhgtiFI9h2KdB96Wf+RsBPaVO+hsAW5QDs52tePIrQ/RV3OEXz15ecWtLQHX35+FV/c&#10;aMVXNzvwl1udVN52fEVwv2TTnDAVe8vvtgrarhY0dTTi/M7dWDR+EhWWwBBSDbv2p7gWEKYF/f6W&#10;zQRoGg0zwZkCMetaAyx97AIq7+sPuyL02Qfw2dIpOPXmJFxaORrx7C0ur70Pa345Bu58DQMtm1FX&#10;wvqttxW0fYprMgq8rxqERWxaGfylibQI/JuiPviTgVaTGssJbm64Ul4eKAifSWjd+qB1o9p6mPRX&#10;KoOyvFBP5FCB/zGU1sfhdoesZfG3VX6ElZUxcC8/QdAIUimjf3nWy4RN+2Hl8nYeVTD/A4wvOYjN&#10;Ten0rbsINrt0BW0aupXaapkkwjeydAeWVV2Aq67REpnKJMQ8a72W0mBp7+Ldkig4F9EiFGoZJWUo&#10;aDeyXoNr7np6xTrUyB4wkm9uo6pV2VF5fDU9FwMvQlsU6oLiCGcUaCiXwGo+WBItQBKDL3P0G2BG&#10;zfKDxiKXX3qK9wAGb1TYEBdrHtnOP6KlJIEK+zW+IbRf0x589XkvviS0f9F+CAT3q5vt+PKmpoq3&#10;WlPFNR2cVqG1vRnNHc0oyc7BmqemETgnU7XVnwlQZsCoK0E1PrbvuFBgG0ilspbSLnSlQiowYxD2&#10;2oOjEPzsg9js9gBOvjYe0WtGI8HHBfEMJk+snIT3nnCFB7t31Rz8Ddq/awTVKK0sxLfQjsICXqtC&#10;8CUTXLGE73fq9SfNlHFrMWV616BpKN2iPXBn0mpRcQltjnwtgc2guqYRWluQJ5X3HwVa26t/YhD0&#10;jUPiy/hdyRFENCRRZelB46iqKmwRiFEMkszGFwqoFPEvwzQGUkG1CRhbuMUoq3lMaqpj1jzcHf8u&#10;FpScwdxSqi0BNQMRWhncqDd/AHEL8XjxQTwji2Cjp9VOjSoMj5uHUUmBSBa0jNSb6SPbujrQWpaO&#10;skMLqQKDGVhpyvgIFDDYymdAlkt1TQ26B4n0skp1paj2wJe2wZ+ABzjzOAJZAUONfcgh4EUR41Gw&#10;3x1dVZkmCNOgwtdffYFvPr9iFPYvVNa/UGV1/IrAfnWrzdiFz2924xZh1sIavdd7cdAvCO4jXLFY&#10;07wFnkAVlIJUo2B9VkAZAkuF+bjxtFYWwfha3tdQ7eJxIxH09BRs8XgABxZOxKVVzoj2HoZYtjPe&#10;g3BqnSsCnhkLd77ObKrrHHpUHecqCOuD1gRlVHZjGUwmQcBqGjqhlT2YqFGxkTi08CcE1p2WYIZR&#10;WnukAjIPlGx0Y4zgQRFwR24AmxSXvjadViEnUMrrhhSvfwRos19qM11/1HO4MyMIb1dexn22bQSI&#10;QZNGu+IJbBzhVepKw7Za2pMA/tK+FREVyfhT8RFCyCBKGQTtYKi8ayaBj/PA3Tlb8EHVZfpaBmop&#10;hFLF42ZAgopN+B/M9cOcUs1q2MD3U40C1TrjVYwu2ouirla0X+mlf+xAC6P1lrwLDBqepD8dgMJQ&#10;TbGRX72HHzIDKwZkqUHK0d6F9JBBSCO4qb7DkOHthDx/Z+QFaF6YrnOm2mpxj/Eo+mgueups+Otf&#10;/4pvCO03hPbrWz0EtJ1HAdtGWyBvq9ZhoDXgEmR5XVV3eU11w6zBQ8wYf3+wpabsgckgsM2lpxVY&#10;mpyox5TuspR2BGYbaK0Rrw9+OgHbPR/CR0sm49x743B5HYGlvYnxGYlzXoMQ5eOKiBnjjaf1JKCW&#10;ReD7slk5W9mDv0E7VzaER+N1edTaXvK0i/k3fOT5I5OXtTYIUf3BDDOFvHSzO3suC1opbQ7BVdpL&#10;LYcAZzNIS/kv97Txz80wO7XIT2oDt6iX8XrpebxWcR732Bn5JxG0qGcIoHKphC2aflSzDpJnYES2&#10;F4JLkrGk4BTu1rCs6gwusvu/zGtUJ6sZChkrsbzyEn6kzevSaBGS+Tp6vxzaAw3hJi/BC2Un4E7v&#10;OyCHlkQqbluD4GYGYYS2tbeXUTo9ZA8VN/MzFEV+j15Wi81ppoITvewAFIcNo08djIzge5AWPMiM&#10;iqUGDEGK3xD6MnpXbYnvpxE0+tkwVzO9PC90LOwfuaO7PpdK+1cq7Vf45ssvqKrd+OpGG62BvGy/&#10;wqpRcQnqF2q8/eWtLjTVVWD5D35M4EZY+VcBK1D7wDWqKmAF0Li/VXSZckQ13jaN0C6d7IyI5wns&#10;i/fhzLujCexQXPYegjgfHam0XgNxydcV66ePwywGfLMFKrt7rTajUkVTi6DpOFJYvV9/6wNXqruY&#10;wL5IT6u/dY/bDyxot8vLzjAb4JXvdEf5Vk+jtPkhGmBQ2ks5cXek60ilzRW0Xv+V0EY9PcAhze2M&#10;8aICKEYbFM/F8MqDCK5Lwy9LPiV071i+VnUEWVTPZIJdTEVUbjZ2Lp7JO4zXy87hGVV3KSsgsDOU&#10;QeCPQNNtij/EhKKDeKf0kqWmxbQJeiyB76WRsoJXMNDmj5crLuD5/IPQInZDSrfgfHs5ymkJGrq7&#10;UN3YiG4qbt3lUPqqIcgLU03sEPquwfwQb+cHrMU67kGKBhUC7kSaimWCBpnywwwNKmitLn/aAj4n&#10;K/he5Ia5UFkeQc6hJehuKDJK+/XXGg27SSC7CC3tweeClLDSBnypI5VXC3Totjyu9v9KP3+GAc4E&#10;etk+T0oQDbR9AAtOA1BfF25GqaSsfY/1F8ssGD0cvr+diH0Lv4Pjy8YjavUoXPK+B9E+d0HLOsUy&#10;gDznNRgX1o3ExpmuJtCS0nqOk03QUYD2TS8XoGymhFGFObytkkX9eMw2TQbakYh8+mEUb7ZWlpGn&#10;zY3UlqO0C7vm8HOdxc/UwwRduRodC/JAqrws/W1OAG//l0Kbsfo7Dklzr5sNiDMIpWbKSiGzX8Os&#10;qvN4Uztuy2ua2oBZDMIIdxqPWr7IrCm7gKq5GnPKzsKvOh5TCsN5n8Cm0dfqtVR3wIBsYM5KzK/k&#10;axXQ+9qotrk8r926s/lj0J4Lee/gt7XH4V5G72v3x2Ol+5HYWYty5WYZhLV2MmLv6kLNRW+q5j3I&#10;C7mXCjuQH+xg5AXejaLwIcihwqbwtloavW1q4AD6r2Fs9xJ0zcZ1JNiamavhX1qL9VNgP/w2elur&#10;8S9U2m8I7V++vG6sgTIH/VkDK3PAYMxAq6CsnSBrS9BOHPIPwBwnQiE4+mCdx67b+FWBKw8rpe0b&#10;XjVrFwhaNlOLwKYh2re/54otsx6kyk7GmRUuOOc9GOe970Yigc30c6KvHYmTXvfitNdIbJ871oJf&#10;flaNwM6j4polkvptgcCVTSDIUlqTUeC5xeNpDwitMhg+P7sPOaHW/gtV22eiaBOhZdNynwUhM1EY&#10;5snP2oM9FBVWhd8+bohfM8PkbTP/K+tpX6g8clJrajlkEcp8Apmv8X+BtBTjirbirdoofK9wDyFc&#10;SlUkjPkENZvXmgJvwqaimoTZhOwQwupT8ccSKqUWR86gBchj969CmlxlFZbiZ+Wf4JFSWoR8DTJQ&#10;bYuW8Rpeq9csWA7Xyh1Yrk1CbEF4uuwY8ntaUE1o22kP2jutWQFVJz8wqa38sCEMvG6jTRhIYIfR&#10;3w6iAgxgBHwPMghzKpU20f92U6aYx2DNRiuR6TvIWIM8s1Q9bUL4/Sg86Y1r3S0mEBO033xhQSsw&#10;1QzAVFxzn7dlDcyRduHmtVYEz1/IAIrelXCa3CxB1W2prlHb/kZoBZpRX0FLOyGFtaAdioA/TML+&#10;RQ/i8KvjcG7dcJzyuQMxfVOG0nydcZ5W4ajPPTjiNRzb51jQulNlPQnqnAmuWDBlHKG1lkb6/0PL&#10;24KWRwViyiIsUaUXnx/2+0dQuGkmagStUl/baA/YtPdCccQsen43fm4MvAit0l6q+FKxTG6oB22C&#10;+38NtD4VCb+Ypv1mc7SqIVVRZYHym4WvwKF2DWH7AM9WHseyynNwLKa31aow2olQm2QU0R5omNfs&#10;/zoTriWbEdaYhherzuFOu1aSkS8l/FLUMgJaqGnhgVhUcwbfqSa4VHIzo0FFNBW0H3mEP38FllLZ&#10;p/AHsKImHkU97Wi40oMWqmxrRxt6O1tRvm8mYb2D4A1CPkEtCL4L+QF3oCDoTlqAgbQFA5AScLux&#10;CWlU3HS/gezi7jb+NzdwOJ/rTKUdiYKICcjf/CMUX96AG9evGGj/+vXXhPaa8bJ/+dyyB19cb8W1&#10;rgaCyts8Jy+rlQ1v0PNe6W7Au7/9JeETqFZ6S0Aai0Bo50tVlf6S9yQ0JuhSAYyuMaNevH7kcD5v&#10;mElvHXr1Ppx8zxVnCGs0e4c0v2FI8dEaZE447TMIh33vwRn68oNLJmDe6JHw4OuqzWGXP3/KWONr&#10;+0fHzLpeArev9SutMhlaA2ExLcWHPxiH3PBpsGpqZ9EqTEfJlumo2eOB0kgp7UwKBG0D7UBekCeS&#10;VV+rAQZahczA/wqlPe5+x5jSj/ZtaUvH/eU7CZSgoiIWEchCqp92pWH3PaV2L9bVxmKilj7SCtil&#10;7NrzCVsRwdZ1quxSpiDjdfyS3btPcwJGFm/kNVTRug95DaHMpFfOIcDFa/BkxXE8r3W70vh+xWxS&#10;drNDDI8VXhhDNV5TFo+DjfnI6WpGjYZMOzvQwUCsu7UOFQcVwd7B7v1eKgEDMR7zg+5md0YrQGDT&#10;grTRHRv9rTIJOQQ5T0O3/oP4QQ8z88bSeVvrd+WufxjlSXvwxRefW9kD5WmV7iKYSnUZH3utCVfa&#10;KnDjWjNu8ZxSXbdoDeRtr3bW4b0nFIRRMQmqBasFrG5bzYJY2YHZTsMNtFaNgQYSLGvw7uNjsY8q&#10;e+yNCbiw1onB1iDE0xak+Tki3vteNloDQvuRz204HzAMx16fTMsxDJ4E1JNqOpsKq2FdM7RLYDXp&#10;0YySySoQVmuuGHsC3jYDDLIHvO6dh1zZMz2D0q3PQ9sylWydYZazVy1C2SY3FIW50X4xEPOjugZb&#10;njaJFiEnZDay/0uU1rb0fgfbyubQhjS8XncBdxSHERwCKA9qY/BktlKi+hZ6Y0bFSXhWnKJiBhHa&#10;9wggbUIplbLsTV7Hpm025WPzA/BWfRyeqDzMx73gUPkBoebrqJC8nvdr/XFH+T4sqjyL2+2+lgKr&#10;tLGMjxezaTnQYj+sb0nHxY5KM1uhiUqrmoP2jla01xahePsf+Ku/g9ANg50e1k5AC1R/EHI3Mghz&#10;uvGzsgd3IjXgLgNtPpU1h942M2AoPe0ogjsM+RGTkLv1Z6jKOIYvvvzSZA+++YbQfqEcbTu+Jpym&#10;fd6Gr663UV1bDMRqWpJTQ7xa2OODJ56wvGl/EKZGOyAlNDagv5lhWusogBdQnfU8nQv684M48PKD&#10;OP7eaMT6qP53MGLoaeN5O9prAKII7qGAe7En2AFng4fiyBvjCOgws7CycrQ6/g1a2gPC2Q+smry0&#10;abQTGhlTMKb1EF6fpFnKz6FoM33tLndowxBthle9exbKttDfRsyk/ZoJGz1sXoi7GcrViuBZVNrs&#10;oP8KaAuWRzgkzcPDtoPwrYnDjyo+oSJqRRd1/7QBpQRYgVnqAkwu2Ii1NTEYXrCNqkgFFbSFVORs&#10;Bm/yt1qXSzsvJs7BbxlIraqPhavUVjMe5FfV/dfRgtSzFfphauUJPFRGn1y0kl6W0BfyNdWMyr+G&#10;eXUXkdBRjaL2FrMnrYG2rQGteadRGPkYQb2HyjqMvovwUWHzTPc/CFmhtAO8nx5AgIMGQFvn24OV&#10;x9VsXWfjZ7XajCq/iiIfhH3n71FbGGvqaI090ADDF71U2jaTo/0r7cA3PP5Fq3NrsEH2gCqr/GxH&#10;dRHO+/pjybiJhK8vH9sPLq2CIOkf7epvglSVWxpYUGG41Hk+4d4062EcXDYZJ9aOMLAm+N6LyzxG&#10;e4/AJe+7cNF3AD4OHYCt4XfiRCChfWcsQaVqE8j+piBMGQSzGB27/v68rWoTPOVpCbdWT1ww3unb&#10;+oOXRg9H/Oo/m4KZCvlabRRiqr6sfRiKZRHM6NgsNkHrjhgGYppy858PbdLzTg5ps245XPwz7kxe&#10;BM/S03iz8CIm5wQTSCptwlSC+BQBpr9VIJX6Jl4uumRGtu4o1HL1BFQpK3lgLcoRpUEHgpy5AA+W&#10;7IVvVaLZK0wL0JkMQqYCO1kK/hByluOH9j1Yzve8s1yriNMiKD+sIhrtyZDzEsanhSO5q87sddBJ&#10;aNt6utDRVo2G+B2EdSyK1zujJFKliIL3LpSEObC7GoBkv7uRTC+bobJE+r9k34HI8tbcMM1YGGpm&#10;6KYHj0R2yHB64vHI2PYbNNfa/qayqvK6RX9LKAXr11RVDeF+reCLHlYFM2YRZVqDK00VODR7IRYN&#10;p3q50iv2KadRz75mZRJ01H2pLJu8LIE1xeEM2BYRql3zv4dP3h2DEwwao/2HIM6XwHrda9JcsQQ4&#10;hr78LIPOo2F34UzIIBxbQwAfHQl32QACOlsBGW97KEuh9JdGy5St0BCvPK+uE7i8r1UUVQyuzZ5f&#10;5mMxq54ywJZuoUUwJYpuKNg0lefcULqRFiHCjcAKXNqCQNoDL00rp/qG/WdCqxqDtFmRDjkMfJIE&#10;yxI8UrQXYVXJ+Kl9BwElXNpBW75VSqtFN2Lc8WvbTrxfGoVxeVRb7fslL1pAZZQXPvNHXkPAE2bi&#10;nox3sKjsHNxKTlI16YFVXKN1v3LY4vVjUMHNB2ZW7yNmm3w+X2kzVZRpWJeB3eisQNqDKrOkp5bb&#10;1PCtCmVqT3kzMBiGgvBRsIeNZKAwxKS8CkMHwsZu00p1KYMwmNaAkPoNpQpTbc2K30p3sYW7EFpn&#10;2Dd8Bzl7pqGrpQrf/PVfLGiV8vq816jsNwzCvqE1+OZz3ZbaWor7JZtZ4rOzCR+99gY8Bg/CotGj&#10;zHQalSQaH9sHrRm+NcGYdb8fWt1X/YGW81Tqafvcx/DRShec9LsHUVTVaP7g4hiAJdMeJPs6IpYB&#10;2dHg29nuxuVAQrtqDBY+7GIW7bAsgaWus8c68igva9kCYw36VFcAC1ptRypwl0webazKwXk/MQMM&#10;5dsZhG2bhtwNU1GwWfPF3FCywY2f8SzTCkKVSfBA4tqZSPVVMPafCW3KC5PZldeYIVY1rbpt88HL&#10;FZfwdMkJ3Jm9ylLbUsIk2NIIrVJdRUFYVnUODykgK6SCyo+W07NqyU8N/yrPm0prkbkYo4r34v3a&#10;GIwuokXQegaasKiNjpWZ0KBD+mI8XfYZHirVdkx8v2yqrIaHzbScuXDNDMfp1nK0UmW1xkEjbUJ7&#10;XQnK+EHmUV3toUp3DUMRAzEbPWuuCrvpY7XtUgq9X6LfYCQz+s4KGMnHtWnzMFqEEbzGCRlaaDl4&#10;BPI2PAT7JwvpVbv7lFa1ByqW6WJrNV72r2z/QmD/asDtMu1zsxGItbr3yY1hePauuy1gjXpa0FoD&#10;ByNMeknQmmHav2+ExYyWGTUeiY2zHsKRNc64wL9bqnqJ4MYqa+Crrf5pGXyH4mjAAHzmMwCXefvU&#10;mnFY8qgroeTrK0tgcrQWmGpmhEz2xPjcvqBM8LKZXRw1wfG+MSYo3DL1MRRvmsZgTOpKD8tArGTb&#10;LFTT45Ypbxs2k82dzYN2y4N2YprJImQGuP0nQlu4fAkh+sYobS5h0kZuOa/jzoLNiKxLxUOVBwkl&#10;z6kr1w6K6ra15lb2KwayNxsu8jnrqbQMoDQvTBsba6RMyqvgTT+Csg34sDEeS2t4rTbAUz5WTYGd&#10;rhPA+avxVPUJTCyh2uZpvS+pNt+z4DX8pngPUrtqzY6MGr5t7iS0RTH84B5jFDuASisvyy6eX3I+&#10;YdXAQpbWNqC3TQ7QVvlDGGAMRRq/YFNHS5XVwEImIU6hImeGOSJv0w9QHrMZX/X52a+V7vrqc6os&#10;fewXrfjrF3+D9r990Y5/+YLQqkyR1kALKl+73o3mqmIse0RrclkVXfNoEYyimkY4lTmQ0rLbniN4&#10;nRk8sWkio6q9VCTjMXIodi+8H+fXOeMyvfdF/t0XZQ+UoyWwid7DcMlnkMnRHibMF43fHYOAP07s&#10;A5HAqhFGqaxpVHhP5YWN0jJI4+3+1WgWUWU1q0FKO9txGDY88ygKaQfKCK3JGuycgULtx0BoK7d5&#10;oGS9h4FWSlvAY8q66da08oD/TKVNWtZuqqwUJElBLz5DhZyN2wq88EplFP6oDd4yCGQJYZR9UFWW&#10;uu9cttSVeLHyIl6oOE64fHh/Phxi2eWrzFArKWpIVvW0eSsxpeok/CoSeB09sEDW4xom1oBDBV8/&#10;eQG+U/QJPKpPUbH7ttFXWWL6ywhuTEM2u9+Wa1TaXgZh2gCuKIpe9lHkhw2m0mp9gyH8MAey6yLE&#10;oYPoabVX2ECq6GCjthkBWnXGkdc5IzdQc8NGIi9iDFLD7kFWOM9v/yXqso/gawJrWQMLWoEpW2BB&#10;S2D7lPa/faGgjMEYPa2UVkshaUG6j9auMtVZ8zXbls2yBoT176GV0hEkTRU3eVo2k9OlVZg1bDA9&#10;7WRc9BmFk7QFh33uxFnahAtsCT7DqWojEO87Eif42Kd+dxqlvbTOFRHPjyeUBP9btXWFJ4GVv9Wk&#10;xzl8rF95zfsLWv4N1pCus4FWvULI7x5G/sapDMCs1cC10kyxCcZmEVprkKEowoMWbCbyCa6Znevt&#10;QUH4T4L2g6roDx4u3k1AqHpaIEMlgFJTs7fXq/hZyQF8SK853BZiBVCataANlaWCGr7NeAV/qDmM&#10;N6tiqJbajVuvQ9DiCKpm7up6TU5MmIchOSFYV5OER0qp3FrXy/Yim1SWr2vjDyLBDSOKt8C9+gzv&#10;BxJoZSME/jIcbLDDrk3frvSgVbNwu9rRknEYuVTWXAYi2fStGsK1K/VF5bVpIMHf2jdMuzPKHqRq&#10;MeVAqrFUVqkuHUNdkBpyD3LCxsG+eyqaSpPxdX9+lkHYV6bCywrEBOpf6W3/hd72r4TVWATe1wiZ&#10;drExa9JSbe1JsVhy30STOZB6mtSXAZdNFkDBkckmsMvuS4P1D+OqeYwcjhWPu+L4++Nx1n8wDhPM&#10;k/y/XCS00VTYRJ+RtAlOuEy7cI7/r0s+Q3Fu3ShsmEVox/P1qaT9FsHUIghQKqyyBpql2w+sfjQW&#10;tLQxvG4hIVeZ5Jon7uOP+FmUbXuWPtaaK1ZET6u9c6u2C9qZFAsGZOGWr9W0cq08k+b7n2APFuSc&#10;dtxZn1u8tPQS7khk9x9F0C7QYyYSskQCR9DuSPoAb5VG48mCIwToPSotIdSGxTH0qoKb196evhbv&#10;VUTjEfpWhwwGWumvWdkDzaDVVHPtWKPljmJexfySU5heeoyvpREyKTdfI45qrEXpUnlN+pu4K+8A&#10;fl+0n9C+SeD5/NQ3cL6zGqVS2Ku9VNkudLfVoyEqEDZ2+/mhDLzCB6Nsw0h62XsI7N0Ec4ApltEK&#10;iUl+/KL9ZA8GIdN/EHIYjWfTEqRrJgN9YXaIC3IjJiNnxwzUFmTgL8bLqo5W6xzcwtdf3MBfbsm/&#10;MhC7SbW91Ua1ZUDGo5qgNbMXbrSh61ob6psq8d4vfg7PEUONrxW836a+BG1/I1zz2DV/O9ggeHUN&#10;4XYfMgwBT7vggr8LTtEifEJrcJx/ezRvJ9DXpvk5U+FG4jIDspOyCFTlLW6T2PUTRr6uVeHlYtas&#10;NQDzB6L71nCuYOXfQ2AF8SJeo2BMiy97OjtizU8m8fMQsNNRQ3sghS3aNJ3QagdHd1NbW0K1LSG4&#10;xeEe7L1oEXxm/edAO7Fwx+zXSqO/XJ0fhzHpqlul+qlo+xTtQRShpIo6RC3B/Rn78GbxJQwu2kPA&#10;eM05wh0j0AhVFAO3C3PxZOFnmF12Fg7xXrzP14gW1FRKbX4Xyx/AGWUcFuMHtl1YVR6Hx4oZvGm/&#10;hXP8kWgOWCavPUfQT0/nj2U1PPlaA5OptnFvYoptH3I7GlGladpXtFBGt8kc1J1+F4Uhd7Kr0iyF&#10;Qbw9kB8godWggv+dVNo7TN1BmgIx32HGz9pVOxuoPK2m4YxEVtgIZCqIixiPvD3PorkyA18pzUVg&#10;v/rLV/jyi1t9U22U8uqgj5XiEtab9LiE2Azr3uzbeZHHq9fb0drbipAF8zFr6BAs0tJHBNHytwS1&#10;T22/rUEgPLIE/So7m7c9nYbDk97yxYkjsXneZEQHuOJkwDB8yv/HGf744vn/SPVzQYqvI2LYe5zz&#10;G2CGcoNnj6WPdYQHFdWUKEpZja+VyvbdF7y8bQ3lWmqraq+F8rUK3Ki0K35EpQ2hPdg5jfZgmikI&#10;L9mmmQxUXdqEko1SWEttiyMYCAcZlUXaf0rBTMJrSYNy92JndR5+Y6P6RTPqv8BoPZ6QnSN0UbQK&#10;l9kywzA//yx+kXWYAK5ho9JGE1bNKIimmqa8gntivOBhP4fRWbQaqR/C4SyhvshgLJHdeyzV+TTv&#10;E+7bbeHwrkrBK4XavZt2Ip6PJfM1BPcFDUrQLiS+g5/ZDsMlm6+VHYr3qhJR2NGKek2xYWtrb0Nn&#10;fREqDi0ggA5mio1mKWhwwUb1tBabG0g7cJdZ3yCVgVcKPaD2WsgjrNn8srOoUFkMxDI0sBDmBPuW&#10;7yP/yHJ0tNZRXb8wkxm1QMcXt64T2isMtjpM2uvrG7QEbF8rmyBroDwtm0bEzA6MtAiN9Nv7fb0w&#10;a8QwMxesH9pvLQJbv/IaWJXy4vG/LwCXz13589E45T0OZ9kbfBLihFN+w/kDHMnmhDgGZEn8v8VT&#10;fS8woNz77n1YMEVDuAS1L3ug2loDbh+0AlaL0X1rEWQNBC0DMbO0PR97+5HxDPaeZgA2Ddont5ie&#10;Njt8Kko1yXEHod3sBpvfdDPIUBzpzs9fU2+otP/h0J6Z9aRDvGoA1mBe6UV4F8XBMSGIoBEgLRJ3&#10;nvBGCToFQqsJ9adYYmeAlBBAUAnWWUItcGN4TRoDplPz8PPcz/Bq4XncI4U8z9e5yMf1OvF8jTO8&#10;/hzVNno5fpX1KVYWxOG3mVTbC4RWqi1Vv0SLcI7PubQYj+bugHMWH48JRnBFBio6u9BsKrs6DbQd&#10;VMTCPc8gl57PTp9q174KDLJy2fVrXVoL1kGEd6iV2/RxNiuBHDUMaAAAVsVJREFU2/jl5lCVcoOc&#10;kEnF1excbSdq3/ZLlEZvRne31p3VMvVabO5L3Lp1g+D2GGg/Z/f/5XXCqrliKp5REQ3tgqq9lKdV&#10;MCZf29TdjkufHsSC++7HbNkD+dp+WKlsFpSW2vYr7Hz5XEHbl7fVOVV6LRw/DBFLx+Ggrws+5Y/t&#10;Io+XCW0MWwLvJ9IqJPkRXNqFg69NwKIHHI2PnTOJlmCyFYzNmyiLYFV7GZVlk5ftb6rDNbNzCe4i&#10;Xv/6g6MRs+oPtAMzUL51qlmEzhY5FcX0tbqtPRjyg2dRadU02OBhZuimef9H2oNjbvc4fDKzwCGW&#10;AVXMy5gY64X1hOADelfneC2SQXiiCOZFdtnnqbpJyzAgawPWlifiu2n0mpfZrZ8niAlvEEJCp24+&#10;9X0Myt2Gd8ov43H7p5aNiCXMUYQ3m9dlyZ/yXPQy3JscjncLY7G2NI4/Cm++Fn3tZb7eYcIbxfdL&#10;XIa7E1fgnsx9uDdlH3bVFaO+9wqtwVVC1Y2udgZkSQdh3/AwuylHM5HRHjTMbHZXoCFadqWJPlpo&#10;TnvfjqT/c0KiFxXWT9ZgNLL4RWvTEO2Nmx06CjZCm7v9j6jNPYcrV6+ZpT210JyU9tatm9Bmy9d7&#10;m9DRXvvtcK5mL2h0TMGY4L2hawQt4W1qb0ZhQS7CXlwMd3pE+VozMibF1VRyo6gClM2orWUZDNS6&#10;3QeyCmg8GZQtetwJm9aMxSH/UTjq5YSL3q6EltZAi0NTeVXxlRrghCgq8uvfd4Y71V11tfPvI6x/&#10;VzhjLAHh7Pe1xtOq0dd+O62cyvzyRCecefO3RlXLt7xgfG3R9uko2DLNbDmqDIKd9sAeNsPYg+L1&#10;hNZfGYT/SKWNXfqcw2czPnc4K6Vk931pOabbTsA3PxaT0rZbyqju/IS6dAIVo677DSymRXhGNiIx&#10;mMrJYOsUH5eaxi/jfcIZ9Sbuz/kUv8s9TSVmYHea5+IIfhThPcsfwlm+1gW+1vk38GDyHniXJGNA&#10;8jY4nKTKHqYKH6S/PSuF5vuf5Y8hZTtWFcYjvqmW6iUv24P2do2E1aH2gg8KIyZZ88ComkVh2rh5&#10;GLv/e/kBDqaPHYwMKnAq/V+yjzYEcaIKE2iqUqbvYGhv3Ewqc4Zyu+vHoOCj+Wanx6vXrhto+5ep&#10;1wYkWrfrxtU23LjShC9pBb6Q4hJYpbqkwFJa7YWrrZa0JVObrAz/xuhP9lFtJ5vgy8y8FZh9bZ68&#10;rLlt2QRz7Pe5vG/UWOcJsdvYEXjv+bHYunIcDngPxwnvEQy8HBHLFsfbidqgmr1HvP9EvPNjF3ho&#10;pgKhteaJuRirMNuA2m8PpLa6zXM6SmknWE0jYy9NcsLRV36Bun1uVNrnUWs87Qzkb5mKCgVmDMZs&#10;gdNpxaYTWneURnpSKP6j7cHl+R85xCz4V4fMd9n1ryQgizE0fTMCKlPwVOE5S0XlVVXkrXUOZBfi&#10;X4GjalrLYjE4bScfZ/SvfRRiCJfUMZpQZq/FbWlb8UL2WdyhtWaTqK4pb/P1+fwYgp34ugWxFDg9&#10;BMvKY3B/PH3rKSr1Jb7WCb7OKf4Ionl9CtU5bSPWl2WhoK0VXVTZdqpsY2sLOhtKUHF0CVXThSrr&#10;yi5/BAqCqLYENS9AGYKhSPCWNRhBFbqHbSg/0KH8oF0IrvYS00YhjsgJGQM7gbVHTETx8ZVob6kl&#10;eIT2+nXcELRffI4aM5DBQOtatwFU1V7ysV8w8PqCHvYWYb15Tb5WI2LaS6yHvUG7WY+2trwIq/78&#10;DCNyQssAp9/H9rdvoZXqSmFlEWQZeN5z1DBLhV1HYtZ4J7hPdsaq6ZOxfe0EHPJRWeJwnCessgnx&#10;PCYZaMcT2lFmKFfFMha4hFIWgaBqt3IrGLNqDnRO9QmCVluPvjipb2RsoiOOLP05Gj7yQH7EM8Yi&#10;1OxwQ4kKaHa5GWiV9iqN5Dnag5L1hDjoPzIQu7D4AYeY+V85RBGMWFqAc4z0z0lJ38Mfso7hndzL&#10;cIqN4H1Cdp5ASmllAy5TWS+vxszsc5iZQbWNorc9T/jOELQoXndJML7D4xr8PvskFmbS/15mQKbz&#10;tAR8X17H97vEdpn3Yz/EiLRPEGhPhFMi1f08n6trEvlDiuPtc3zt0+/CrTAGeW0t6GW33dVtrXPQ&#10;XpbMD/CPyKNHLQodi3zNWggcQWiH0NdqnphGjQYw8NJCc9Zic2k+GtodbtQ2J2g0UnhUHa3W7coJ&#10;moSKuK3o7NKSR1cI6A1cv3nT+NkW/lDKmhrNWrPa/8vMulV6i7DeumFt2qzMgbXpnbU1U8eVDrT2&#10;tJv9cg+EBsNjFEFxJSQqxjZKaqXArFGyv9kDU0yjbrtPcWdrxIyK7EalnD7WETMJ7xt/moCI98fj&#10;o3WuOEaLcNJnGKIJbpy3I5ICJ8H3yXHWcvayAQKXYKoJUFPt1aesSouZlcH1OM8tIrRa00tDua/Q&#10;Vny29Geo2jcLqV6/QcGGZ1CxcxYKN2gHx1mo3uluShQFbGkkfW3ELArCLGT+h+1uk/L+JYdkKttl&#10;qqiUMvsDOOT4EJhXMTxpI3xLU/AmgzKHWH+qo2YSUImzeTtjHWF6Ey7nwrE85zweSdnL1yDMUtDU&#10;FXA4TmU+zx/CRb3OJqy0R2F4ynreV46Wiks1d4jn7XQtqsz3jH8Xt+9biqfiPsHr2VH00hv4fL5W&#10;NH3vRXrtU7z+zAq8UZiEvKZmtNHTtvd0o10zcG1nULTpJ/SxjgzChhDY4SgIHIl8TQen6qT7aqfx&#10;u5EZMsisJpPMKDuHCpsfOIrWYTgyCGwyfWBmkCvSGZhlBT+A6tTP0NvTS+iu0SLcQOeVawbcK9eu&#10;orqxwSzpKWhvXtOKMrICKpKRulpHwWq2DOU1Wjmxqb0VdVpOvyQPb/7yF5gzmoAISqO2AlYK+3fg&#10;SlX7j2xSXcEncD0MuM6YSXin8TVe+oUrvF+eiA1rR+PAuhE46j0YZ2kTYv0mwOf3Y6zaAkJoVk/s&#10;A1ZNFsHMHdPgQ182wVJeyxos0lRyLUZHaPfO/YlRVlv4syihr9USSZrBIGgrt2tEjJaBgVjZBg3r&#10;yuP+B0H7/YLTP3WIC/zS4WMCdprdeQp9ZwyV7Qhvn+C5pCDMtsXAKycBzrGb+Bgfj2P3foFwC6bk&#10;tXDY9RKeurAfb9kvY2jGVsJIII8RsJNU3BhC+TG798PvwKcoCb/KPcrXpmJ+xtc/SaBP83U+k6/l&#10;uWi+7wE+55OVWE5olxZE4bZjVNhjvO4cfyxnec2RNQguyEBJaweh7TVTbDo62tCUup/d1kOEdBh9&#10;7GD62lFU3RGwUXFy6V3TGZykENYM1Rz4DTbQZvqMoHWgRQgnuGETCC3hDXFGdtgoZId/F+XpJ3GF&#10;76Gt8Xu1hWhnF6rZPpfaahUbvq/AVbAlSLXxh45SXanvVS1MR3sgcJu0Pm1rM2pbm8zCykcjQ7Dk&#10;4e8QWqW/rKFd1SSodFHHv4d2No+ebNqxZja9qQe7bzdNo2Gg5Ea/OZPATSVoLz4xDmtfvB+Rq8dh&#10;z9qh+HTdIFwKGguvP44xkPenu4ySys9SXefQHmiWroDtB7kfXGUO5Ge1RJI2ed7r+bhZw8u+4TnC&#10;qlytZuY+z0DM2k6/eD0hptqWbZCnpV1YT1/7HzHdZkVWzJYfXd7zrw4fs8s+RUiPzyWE0wmPm+U7&#10;jyzBmJMROFZlx0+TPobDUSreGQIXSwX8hDDu5vXrX8CwkwFYlRePx2M+gsOn6sZpDwT+bgZS256G&#10;w54FeDrxFDySz+Kuc0EEka+z3QMOW/lee2fxB0KVZ7fi4DeV778YUxIPY2V6NG4/QMU+RKuiwGwL&#10;g7yNb2NHVirKWtrY5WoHm260NDeiKXkrCtdPIbAj6WcHoZjeND/QiVBqNoK2Dx2CNEbW6QEDTGWX&#10;plvnUlkLgqx6g6xgZ6RSmTMJbGbEKNgif4qq7DME7oppHWxZ9fU4W1mGTrPdUzshbDSLJ2uhOVPR&#10;RWC1gbPa57cUqFnntZONFqFTFVpFUz3qCG97az0CZntg2rBhZp+Fef3gGtWlKkp1pb6CtQ9aD94X&#10;sKqPdR9j1cm6SXHpOd0fHI/pPLo96Io3PSYibM147KLSHmZPs+rp8byWwBNE5WtNtRdBNbAqKNNo&#10;maA19sACVwsxW7laQavVZkZhz+zH0fjRPAI6leo6wyisbSMVd6dmMbihmN+fRsXKN84muLNR9B8B&#10;7W+TDg48VGHv9CqIwx3qti8QMmUPTtLTGv9KkM9QBc+9iRWFiXgl7yzuTmAwFUX1lNIeIbAmoCKk&#10;CV54kL5Vr+Wg10qlAp/ndQrgYglklJTSG0sKo+BecoHX014c5mMn+J4XlUrjaxzg+x4l7Kd5PtoH&#10;f7Kdx6+S+UO5SDsSRxU+9Rq+f34zEmor0NjVS2B7GJW3oYtBUW38dmQFTGYg5ojcwDusbUSDRrIN&#10;RyZhTVGhd4CW9NQ4/QACrCk4Kll0pPrei0zt3kjfm6FdGcNHI3v782hgwHfl6lV281fRy0CsqKUF&#10;sVVVsNXWUC1b0dLRanZg1OoxasoUaLNmbTGqIdwbJhiTz6VFoGXQ9kx1BL2+hX74ag8yLp/Hokce&#10;ooISEgZKZoTMlC7yPo+z+9RW0Kp5qFFtPfiYZQ9GwY3dvhstw0x25TPvH4sZ9J/TJ7vg5d+Nge/r&#10;ExHiOw7Lnxxr7XBDGE2TwkpN+RytPGOWTWLrz9camyB7MN7F5GhNXS2Pm2c8hvqP5xPa6dB+Ytp6&#10;tIzwqsZWMxhUDK5RsdwgFc1QdWkT8v7dlfby+yFB1Vk4WJWLnynXepagytsqV3uUSnuawMYJtkUY&#10;eDEYb+VHY1n+JQxJpFJeUMDGx+N57UX51lcwMn49PixNxPj0fQye6HcFtwI2QXuZanl8ESZkHsBL&#10;xRf5PgzajMXg60fzqADvBH8EyuUm8j5txZiMvXirKBmDM7bwPBX37Fu4P2kfYptr0U6fqV1m2js6&#10;0NPWiKoTrzOociaEw/lBaQebcVTcoQyy7jWzazNU7O2vqdbawHmI8bNaaC7LV4st00KEuiAt8C5k&#10;hjoiZ/19sH20FM315SZzcEX24MYN1DMAK2hvQ1hOEorbG6iczWbHcWMB2KydxC14NbBw41obj5or&#10;JgvRbpa4l6Vo0IbTtAmNjbU4EhqIqcOHQnvZmnytwJXKyiLoNpsJvgTut0eeI1QehM+oLoGcNYGN&#10;EM8ilNPlcyc6YfGPx8LnlYfw5rP3mYXoZA3ms5n5YnyuZx+0c0xwZnldKazA1utr4EErzUhtl/A5&#10;kc9+F1UHpbTTUMFWtcOCVbnbml1KhSk/Ows5fi/AHjwdZZtoJYL+PaFNemmKBhF+mboNW8qz4UXY&#10;hmfuoLLKJlBtYwnZKTb5zWPytl54qjAam4oy8AMNyyoI07Vn2U7w+miCee4NzMk8huVFlzBUG9tp&#10;wEH52FSqZI4fwaQXTgjHe5XxuC2Dr3GZ92UzMqmk8fSux/lep6i2masINdvZD8yP4M+lZ3F7Shj/&#10;jiX4Wcp+JLXUob6DfpFddmc3wa0pRvm+55FP+PLpZQtoCwq1zwIVNNd3MP3sPUg1aqt9woYhiS3F&#10;ewiy6Wk1kTGDMKcS7nTV0IY6ISN4NEpO+aKzpckEYN1U2k62cip6QmMd7o46gI0lWQbOiqYGBlla&#10;BZygElwpbrfZSpT+VpkEDedSaZVR0PXaU6yZwMoiNEt5Gyvw9h9/CTfCaJTOgGplDfqzB6YLV/cu&#10;YNk8pba8rxm2WmDOnUrrZqyC1WbR684gxFPpe2fy+PJP74c7gzZ3gutJKGURPNWotqbiq09pjZcV&#10;sAS4fx6Z7ILla0ch5JlHUbZ/Dmp2SmW1G7kWV7aWs69Tja2Z5EiLoOwB4S2KpOKG/XsGYvlrvBzy&#10;VsAxNwyvF0fDtyQJ7+ZfpqpRRbVDuPacPcFu+vDsvu76DQxKjERQcQr+lHfKQOxwUrAS2tM8ylro&#10;GBuI1wjt01on4SRVWOelxEqhHZ0Jh0tvw81+Bs+mH8ZtJ9XlE9RkqusJvs7eGQSXr3GRzzlB5f1k&#10;PiZnf4KleZcw+DJ/BIffxJr8ODT19Jh0l1FaBjhtxWko2vQE/axWRXTk0YnAqvCb94McaQUGwlRz&#10;aXoNg60kn5HI8CXUDNS0Hq3Wqk0Nd0Jq0CCka6HlyIdRFrsbXVRFKa3sgWZH2Anx8coC/j/9MPnC&#10;JkLchJrWBjR0tFibg1BltY9YT692aLTKErV5s2yCVgy37AM9LsGVrWnm397R24XK4hx8+NxTmOk4&#10;wqxPO5+q+y20hFgq/PcZBAMtVXcuvbAn1VnQSm09CJkbIXbj4zMJ4yzaBAMw7wtmT4I7lwBKSa2l&#10;kiyPK+W1sgeW2gpc5Wp1X9CqIFz2wP8PD6F873wThJVsZSBGWAWu9mKo3aNi8Nns4azVFIuVr1UN&#10;Qti/l9KmLxnikPFekZlVm7oGd2TuwdqSZOyqzcaTZQRSm3bIFiQTquT3CSIVkarskLISA/I+xsoK&#10;emCtI5vI5xfQuwpcM2igbMKHcC0+gTV1iXydTTzPc1EENvtDPsZrMrxwe8JGvF8ej5E5qhDjayTy&#10;fOZqXkfLkUpLoRLFFL53DG1CojdmFpzDjPwzfK1tCCvPQm0XwWCX3cXu2kBbGIOCyO+avGyu8rJa&#10;yogBWB6VNi9QywUpANP6AEPpZwcijQqrUbBcgRugHWyorgy+UmkN0kMZuG38PiqyTpmVapTuukI/&#10;W9fbi7yWZpyuK2UPEc4f1LuYm36c0HWggUGWNrnTcvUGTDYTnBFQpcHUeq+24uqVNgZplgcWtGra&#10;j0HeOPH4ESx/4gl4aNBBNQGClp62vwpMlV7WdBzCS0jn8HGT+iKssxWIUXlNYEbI3Qn5LALnRsUU&#10;rO60BG5U2f5Kr35gZQ/Mkc0s3KEfDC2BQNXsBTPAwOeqaeGOdb94EAXbGWTR06ppz1zV1mq5JO2b&#10;q7papbpMmeIGKa4b1fbfq/Yg692lDgW+cEgnMHHsntN88PvS89hel4V5BRcwMHkjzxOeVCX0qXrn&#10;aA8EZ8b7uC3mXSypuowllfSl8q0phDuGSmrT4xpJm4O7UoMxvyYOT9iOsNsnrMrt2qnMibQKyfS4&#10;J17EMyUX8V37Ub43lV1L0mfJIhBS5YjzeS5LlWO0HATdpfgjzC67iGGJH+FgbTEBIqxU2y41qlwz&#10;VTs7aCy0WHJ+yEgUUGFtKpqhj1XhTLqvptRoPYNhZiQs3WcIgWUQ5u9kBhcyCHZqCI/rXZER7ojs&#10;yB+gNOsC1bPX+NkeQqtdc1IZ8YfUZPPHw0DzBD+79O3I6W5ADT11I8G9ckWzFKwtRLUT+c0b3Waw&#10;QdBeNWrbxsct66CNnju7OszAiPxtJ/3xxd3bCdg4M0vWrE8rNZXaCmCprNRWEP8dtIr6tQiHRrzU&#10;3HmNO89bmQVaBZ3jNfK/asYW6Ghu/62ZdBivMxalT3UFbv9QrjIIq342Bfn0rbUq/BasO6fTFswy&#10;wKoWQZvjlRJa5Wm1iIdsQlH4v4fSNvgMdEhd1eWQ50MLQECKGRAVR+Ku3AisrknA7rpcvJh3ntAS&#10;yDQCXULYUtjNa9AhnYqb440/V5zFxtoUfL/sEzjUUXGzaCUSqLY2qnIBgbv4OgbQ9/rQu44r/YhQ&#10;EujLBFteNYe3k5ZjYtoGvFMdjzF2Bm1nqcQK/nL5WC5/TFG0I1LcYvrgDAZgGQH4de4xhJanIIXR&#10;dwNhVZfd1ka1YrDUcDGQtsCFkatTX0miC/LoYTU3LMtvCJI1+c9nMIOwgYhfN4DQUk29hyNr3SAD&#10;rYKvVPrhxOAhSAp2Ru7WP6CRPr+HlqCbCnuFFqGWAOu9f53C/zO9u4JCh7xteCPjhNkMpK6jiddq&#10;x0apsxWQaeMQeVoFYdeudvNHJo/bZfbQ1TQc7aGrGgY9R5vjdfW24czujZg6irBpGSQCN69vwToD&#10;LWFUbavWS5jtQtXl+f50lfuoYYSd1oEWwArQaCHkYwmcFFfWwSit8bQ8JzvRp7a6r0DMzCXjUfUH&#10;So8tkMJqug2vXcj7K35yP+xbPC1LwCCsdhcbVdbaWn+msQhaJqlo/QyUbpplwC3e8O8x3SYj/HWH&#10;S1SwOEKopeTVZSexK770MsYW7Kfa2uBfnIQn0whTPBUyk9Ak8Uu6SLXVMG/iOxicHIzXymLxawZI&#10;DrlUZaWtzs3n9YQ8leBqmDZ3A1ZWp2CIoEwRqFQmZQs0Qpb0OkYUbcPC8hg8k38KdwpqWZAo/l0J&#10;/JsS+X7pVPl0WQTep4WZmPMRPq7ON8O3GgkTTB2djMarC1B+aClVVtVco2CjytoDLYXN89eExSGm&#10;ekszbrWeQbL3PfSxLrD7uSLXj/BGuNAS0PeGjkBKOK+JvA/5+z3QRBtgfLOCPaptw9UrOF9TiofP&#10;ab8zfmbn+Xel+ePh2FAktFaYPKxSWsrJyhpIaTWM27/rjVJfCsyua1o5gb1+rcccpcrN7a1oYTPb&#10;OHW14PjGELz6/e9RVQmOumt296YegVBaxTPWUTUIxu/yGqXCPJUKI2BabM74XDalw9wJnKCV77UW&#10;oyO4hFfX9oP79yNipmiG1wtiTW7UtBvtdvP2d8ciJfQFs/mdAjEFZLVU3BpCW7uDaruHlmCjhnJn&#10;oXyzmwG3OPL/Etq5aYdHOKVuznRI0TAtu1/5TVVQyY+m81zyOswuuYSNVel4tTAag+K9LZ95iaDF&#10;sQlyAaygLGsX/mw/iQHpfRmHi1TLBHb/iQRdP4h0H0woOoNZRQQ7lZF/TiCvIZhnGGApTZbpgwdy&#10;D5sgcJTWSEiiPYjlc+VlZUvSeK3ATRO8hJqv8VZlOiq7tK/CFTO8qg3u2sozULp3OuG8lwpLLxs8&#10;gsAONAMMSn3lKg/rOwhZ/iNoAzSPahgyfIabUbK8AFfYQscjPcgJSbQVmZFjkLP5IRQefQMdhEgl&#10;iZoV0cIfSCl/IElNNfhJAv/WU8orsyfIYK+Q5A+XvM8Q01iMBv6gBGjPFQZitABq1ibP1iYiZgMR&#10;A62avK32H1NGQcC2E1j+CNm0Ss7ZTRuwaMr98KSP/RbafsXlbaO+BFKTIuV1Z/OcUmEK0DxlD/qh&#10;5TmTYegDVqNoyjooY9BvE7RckgWsBa2p/BK0ApiPmx0cGYy9/qArLns9ZRbrkNpWs9XunPW3RmjL&#10;CG3p+pnfQlvyf6u0K4rif+1bkfjl8NwDBIfBTrxUlsqYrSkshIX+dWL+R1hfm4PAklQ8kXWIcPEx&#10;Qupw2oNdvKCkYiZQfeN98TP7cbxGfzs4UTlXqTCVNpu2Q0pE1bwn3gsvl0dhnO0gz/FHccST1/B9&#10;ogmtvHJKBF4sj8X96fsJLP8OvXY6PbACM6qxQ54/oaVNucjXjV2BBaWxqO1hN0uQrhEoFay0lKWi&#10;aM8M5AVrpUMtMjecinuvGTjQ3glpfXUHqi9Q5kBzqHJ8XWDzdUU24c0KHIWMIFekRUxCkrYijRiP&#10;snNrCNsVA62UtoUto7kRp+vL8MPk7fx7CG0C/15Bq6lEF9/HL3KOoI6ga9BB9bPq+ju7rWFe1SBo&#10;2o1swueEVRvmyUpIkc3AhApqaA8aaT86OmkTehho0nIkHT2IFx96iEGYBaqxB4Sw3y6YgQcFZjoK&#10;XjVBy/saiJC3desHWCkyAqiaWh2NIhNK5WiNbRCg4xgAmnVqLVjlc2URFtBmLOJ97Ux+4o0nUUkv&#10;W7b1eQZesgj0uDvUZqFujwcqCWtx2EyU8VjBxqDs/1JpSy/lhZelY6HtPIZkbiYQhO8S/aO6fQVe&#10;+iKiV8Ip8yC2lafhQ1oAh3xG+CpuSSRoCqhUdRXH+6l+eLjgBLwqk/G4GUyQBSCYKidU5iGD8EW/&#10;jiFJW7C06BJcs7cSVCkyLYAqvFIJaPS7GJ20DT/LYkCWGMIfBh9Xakz1DAmEW173FJX5Il/vohfW&#10;l2SinV5Wu4wLKkX3jVknkRP2XWMLbEFDkc+gqiiYAVagZiRoZgLV1U9zwbQc5lADbYa3IzJ9hpms&#10;QfamybQHzkgPcUZa+FDYNn4XZZdCGVRdJVDXce3GdXTeuEFb0objtAyPpu7k58ZeSnUXMewFLvKz&#10;ILh3RAXiUHUuOrR5c4+2HVWwZbV22oZegqjRMgVhsgy9bD1XOvi4jto0T56W9oDXtrQ1m1zvFVqI&#10;9POn8OGfn8Ks4dochFZBxeNs/dBaNQp9amsU18rlqkl1TVBGpTWpMAZmVuClAQStVytg++ClxTCB&#10;GM+ZIMxAS3jZDLRs2lY/5OlHUWYGFFRvYI2KSWUVkNUqGCOoRaG0B5sUjElp/2/ytJlr3bURxztl&#10;CQxoUvGgnSqaQqXQNJkUZQoIXAohVoVWWiBeKYrB+oo0jM3V9BYClEeQUqSyVFtVZGmPhezdCK7J&#10;xIy8M3w+AzCpqLr+BL0eb8eqCw3HayVRVOXPCD+/aI2QKX2mtFby+xiSvhnu9gsYmsUfRzwtglJs&#10;l/kaAp/+2YyYyYNfWoePK+1mMxAzQkX16+CX25CwE7bAicgLcTTqWsiuXpVbOfSztgBHo7AqlEnp&#10;U9kM71FIZxCWQxXWOl056ycjLYzQho9GZoQj8jb/FKXRG83ARS/B7b12FU1Xe2Gniu6jpx5/mT2P&#10;/Ld6pmT2Kkf5+Z3mZ3buTfwq51NUtDWirau1b4Pnvq3zqZ5SXuVw5Wk12GDsg7wvlVhDvMZK8Ha3&#10;fG1HKy2D/K12g+yALf4y/Od4wt1Mx7G2cxK4/aqr1WcsteWRty3VtaCV13Xvb1Jcwmg87QRXK+tA&#10;QK1gTMC6wswVk+oKXp43Mxh4XKhdyQm1368fNMXfUlsBqxqEGjYDLu1B9XYqbfgsqqygVfrr/zR7&#10;cP6VQQ4JL0Upn/rDgoOIqM7Cn2ynLXUTJPKNZvIgAVEglO6Nh1O2Y3Otjd42Co7ypCoOV1pL+dRk&#10;wl3Ic4k+eK7oPJaXxePePCqQpopnCW5+qfKkaXztvPX4Xv4JLCS4t8fyR5JDKyHwMwh+ljdup599&#10;tfgy5pdGYVD+Lr6u6hYIdy5fqySSt6nYUvC07UhuqqXnk1KpiKUX7S1NqI/fTh87BUXhY2gN6GfZ&#10;CoJGsTkbpU2jNdB6s1mEOc2bftaLYAbz2pAJ9LWjkOlPNQ6lVYicYEG79eeoSDnALpvA0sv2ENpi&#10;dtUpTfUILcvEsBg//v/5t8kCxfHvOsX/SxI/j4v8MZ56E/NTj5hiGqWz1OVrx8YujZgJWkJ5i/5W&#10;MxpUn9DV08brWqm6Vhahi772Kh/X3rptBL2VPxTd7uLzaiuKEPbaQsxW9sBJayfwKG/Lpg3yzPL3&#10;PGfUl9AaiAmtsQp83BTaEFoPAiiLoOou3bbSYNZRSqvVwo3KClbCa9ZE4FHTbhbzGPH7R1C8bTpK&#10;t75gbfC8jcdtUxmMWWpbRatQHE7Pu8nTqG3Fxv9TT5v++s8dclddMzAxen+u8CwCK1PhlEYVPc8P&#10;O47AZknh2PVfmM8vgN0y1ePP9vPwtifilznW/gYOKYT7Eh83w7JUGQ3hxn2ItyvisLAiCndpMEHT&#10;YrIIWnE4VVJf6Ou4vWAzXq1OwLB4Bm30psY6KBiUVaA6/8h2AG72i7iHVsEhnn9HDqHQsK4eT6P6&#10;5hLknMOo6GbUfd2ar9WjHG17E6pPrEKu3wjkh05AQcgoWgPVH6iGVj52mAm80vzvgVbLTvPRrFsn&#10;WgNnZPFoCx2HzLAxSOPz0kJGIyuCgdz+magrTiA81khY7/UbqGHQZ2tvxtsl0ewt+LelsKkg/Tx/&#10;5Bqm5o/cIV5Wi+38CrxTlYRm+lmBKHU1WQHe7yTEPVRebamvzIH8rMDtINgC+sYNBWayCwK8xxSg&#10;t9EumNXNr/bgL99cx5mtG7D0O9+Fu6NmPlARlbclmP3LKlmpsD7L0NfMCJqA1QCEAjKjtLQGtARW&#10;Dlf32ZQ+GyuFtayDhnH7ldbMFeN9v988hHL6WE1wrNyh+oMXTCZBWQQN5Up9VQhesdEDpRtUNPN/&#10;ag8y3jpkptDIt6a8gXsKPsK68hS8ab+E0RkEScqpx6Wy8poqzD67mN52J9aUJ+H9sjh25xv5XF6j&#10;AQldo6bUVtzbeCz7EN4rjMVPM2g5BF0cX8cU3vDHYFT8A/wgYx/m28/yPBU6nj8e2RET1PE1L6zD&#10;hKwjuD/7U77PBj7O55ipOHxc9bsX38GknM/Q3HsF129qzYEvCO91tNcXo0xb4/vegTyqqz3ACQWB&#10;zqaeIMdPAwpa52owMgIYjAWMQDJtQYa3MzK9qLAEN9vPBRkhrvS0LlTZ8QTYFfmHX0UzbcD1GzcJ&#10;1g30ENra7h7kdrTAM4+903H+XfoxxrA3uMymIe4oWSL+f+LpdeXL0zZgfVWOSWVpY2drV/I2Asj7&#10;BFfQygrovBnqlboape3A1SuEmYGZwO2mQkutO3m+U9kFAq7BlPyEaKybNRWeo0djjrMGIggvoZw3&#10;htAZeC2IDbw8//fQehBSd8Kpo6fUVukyBl8GWN6fO2m0FZQRVKtZ9beaSr6Q4K740SQGq1NpEZT6&#10;kkXoa6b+wAN1uz3NzIXSDVaetmTj/wG0U0qO3G+WJpJKKrrXyFNWMH6SfwYhjLxnF5/H7Zn0p4ra&#10;TSqKkKQSqlgGVCnr4Fh4BOuqUzGn+DRuj+GXojoBM6+LAZIUOnUVhsSH4o2iWCwvjqNHJZT6UpWz&#10;1bCu+RHwvTNCsKosEY/nap0EvoeZqcAuNpbXRL+DgTn78HTxWfxI3tcEdat4pKJdXIVhiaFYW5Fk&#10;gNXkQrUbDI5aSlNRtO33yAuU0o4mtJpiQ5X10042I5Huq7zsvWbpzn5o0wmtsge5hFsLzaUpT0s/&#10;mxHugqz1E1B0eg2aGyqpkFfZrqOL4OYzCIviuYlJ9N3H2QvFC1YGr6oZVqG7yi41zUiBpgLVtGBM&#10;SvkY0ZVFaO5qMdvpy6PKKsjvthA8DSb09FqAaiDCDDQQUh2VJlOgJqtwhY/LE7dTbbu0y7nyvlTk&#10;0sJ0BCyaj0UPPkilJWzyuuNHY4EyAITUmp4jcKm+tA5qZm1aAunBgM5tjCwBgSWUUltTNENIVZug&#10;wMwUiMsmCFre1wwGTb9Z8f1J/JFPo0WYivLtU01AZqW8qL47PQgvLQEDMA0yWJ723wjtK3l5dy0r&#10;uHxivH0vFYxdWK5ys/yAlTXIXA+/inR4lSTikXyCksUAQ2mmFMKq3Rd1O/4N3JHsj7ns+t8llL/I&#10;+YiPEySppyyCMgrywdGv4z56zmVFl/H9zN0WlMoBxxJKjYQpD5y8CrOotG8URmNgFlU7ja+jIMvU&#10;F7yB25JCMd12CjNj98Djs/cw5+O38N6lEGxoyEVmZx2aqDy9BKl/VuyNG7dQn3IIhZE/NbWzOfSt&#10;dh4LQrTj4nAq6UBkmGk0mpU6BIlevO87glZilFk82RZGe7B+DDI2TUFa5Dikhg9DwbYfo4qBXScB&#10;kTVQ9qCZx2x659ONJfzhbeUPVZ8N///RhFefkSBVxkOWSrOKL7Gpeu3sCnw/YQ9O1RWildB1mgyB&#10;pbjaJ1eq2WN8LoEmwJokeeM6LU+fqiq3q2ayEARedQ2CXj5X0F+7IU9fh9gzx/De7OmYNmwotOXT&#10;fEIrf2sUtw9aDQtb1WDythoNG4VZtAHuVGZB7MZuX9AqxSVwtTidtfaXlbeV0prVZnj/zYfGIDXo&#10;OZRQXVXhVUNYa3a58+hOj2ut61VBhS2LdEf5FintvzEQW1WR9mPfspSuReWXcBuVzoz7p/GD1nAs&#10;P/jb8vayG0vDO2WxuC13uwVzDr8Qm4AkbBq+zaDi5e7AuqI4vFd2GaO06VyalJCvkU4wVSsQT+8Z&#10;8zam2A/TdsTzPLt4Dcvq/VSPoIyBMgqZGxi0XcaIPNoAzQtTtoLW4e5L78DzfCgu5MSiuDwXxekn&#10;UZkfj/bWWn5p1nSX6zeuo7WV3WuHloW/Zbrv0k/eIYCqOXBEIYMpjYjZqai5WjVGC28EKNU1CJn0&#10;rJlU40z6W+Vm7Rrm1Tkqcjrhzdk4ETkbxqBgy6OoTdxP36kpMlRaWoNmBn2C9uPaIvp6Km0meyT9&#10;n2ST5L2jCa1mEifz/2f29NUPmf/fTC/+n/3gmvkpcttrTVZA6S0FXWrq8pWP1URHrfYoeKWsSosZ&#10;WE15Y199rgBWeozBnbEKhNiyGTxP2GsayrAzbA1e/M0PMUtB2uhRfcO9VoCmKTrfQktgjY+VuhJG&#10;M3rWPzImZZ1opb6sInG+DoM2k/riUdC+9oArkvyeo6/VUvYqmukrBFcWgdZATTlajYpVbPk/yB78&#10;pOiwb2RF5n8LqkjBRPsBfpD8kFP1oRLIVCnuB5hZeB7rSuPxROGnBFvZAapiLlsGH89kS2aLfdtE&#10;/z5VyfitSg41QqUvTCWM2n0mkepCKzA2fw+8yhMxPpdgKzhRTYJUVnZCmQcGXaNz9mNx4QU8bN+F&#10;nyaH4CV63UtVGYTVhpqqcrS3s9vslLLwy712xTR11dcYxSv4UtbgpqAlyIUbn0ceu/p8+tJ8Apsf&#10;SFgJqo0tl/CaAMx3gFk1RqvKpPsORo7mhfn3LaLM56SHqbrLqvIq2vEz1KZ/ZrIGptE3d7IVUHkP&#10;1ObDIW8Xmy8/F/2/+H8yO1QS3mwCqiHn/vuZ/L8qTuCPe0DuFrxRlYCS9nqjrur6lYMVfMooyC7U&#10;tmpmr4Z7parKNFgqqzSYOc9eRt5XPtgEZvTGPRqAkA/mD+Hq9W6qbw0uxRzD+4unYwZhM0XcGknr&#10;h9ZkEDSUS1ugx5XuIqT9sFq2wRpssFafsZTXKlWkghNa2YSXJzkj3uvPqNrnRmv2PMq2aa6YNY1c&#10;O99U09eWUWGLIqYR2n+rpy11H+yQv/HWAirfoZZCrK9PxRPlh/gBE7YcglRIxchfhR9Rbbc2ZsG/&#10;PhlD8lXczQ8+nzBq4zmtApPJ7jvvfQywb8a88igsLj+P75itmaiUmVJlKY9Uhh42Yx0Wl57H0qoo&#10;DMzfwvv8AvPW8bXYtL3+hfmYnBaJ4zWFKGXX1sZ2lYB2dXWjqaUFjc3N7AK7+YX2MACh4ly/gs+/&#10;6Pew1/HFF1+YpYlu0tv2tDUR1F+g0G8cgy9G/gEENlAjYSOptIOR5jcAqVJZAprsPQTxPnfx3EDY&#10;fJ1pEbS+10jkhNEeBI5CcsgIpK93QtG+36PWdp4qxx8LfyAd/LFU03fmsTveQZti6iyM7+fno/gg&#10;l5+R1mLQsLXskk0jZLytH6pSfgJcacDY9+Cc9SmquptR1zdw0EllbacNUHDWxP+LbIHJLBhfS+W9&#10;Zt0XoLre5HwJqIpqNBihAM8obo8CtXaqcgc/l17U9dZg5X4vPPuL++E2aiQ0+0BBloC16g+U4iK0&#10;JghT5oDnzdGyCmb7Jl7Tv8KiQFWTPdAo2UuTRiF6zTMo383un5722/JENs3INcuAbhW0M1Cx7d/q&#10;abNeDXfIlBp8iHk1sdhWl413KhgoFW2GQzGVQFt42vjBFvjgdzXnsLYqEa8TSocS+rZyPz7GLyOP&#10;H34ZYSvjh5/6Kh4uOgCfujS8WB2F23NpN7IIbUUoX8/fgO2QvQLjCrdBduSJgiN83A9OxZH4Q8kB&#10;KnAskuqL0EBV6e3twTV2vy0trWgmrJrZ2t4hVek1rZOtR4l9ql1raxvVR921kv3Kz17lNT1oKstG&#10;rs8DyGVgZVMdgZm1IJUdRGgHEMixZjZCis/tpmAmm8qaqZVkGJjZGKTZ149FWtgQpAUPR07kWNg3&#10;T0L+gZl83Uwq102qoqC9glJ2yVHN1fi+/WOqKNUzm//PXLZUfja5qoTjZ5wjleX9LD6eSpj5OZjY&#10;QQKgVGL+GtyR8AEWslfLa6lBW4+Vf+0gcAq4ZBOaqeb1bS0GRA3vSlVVj9AjUI0dkD2wvK4eF6iC&#10;WyNpUmYtBnKVr3WdQVr9lQaEFJzG4zvfwK+efBjTGETNJrye4zWYQDgJrTysBhosqyCg+2oSZA1o&#10;EczkR942K4jzaC1Q54zFVNzDy35lppIrCKveRRuwXakv2QM31O72QOU2Qqtc7TYGZVv+d/O0uavu&#10;c8hd1uJQSr+ZtRRjctcjvDHTbLw8RRsva3XufH6wNj5OO3CbPRIeNZfhU5OMCQX7+Ti79kKqiF1d&#10;H7+ULKpHIT94Arm4LAp+VUmYVaUKL31p/JLyqbYF+kL5Q2AA9njRSYTWpGFZ+VnsrU1DeWcDrnRT&#10;QVupCpom03uFXxqB7NCcKXWV3VScDrTQGnSosJsq20iYG1qa0dDcZB4XsN2yB1rrgL62oTgVOd4T&#10;CC6Vk9DKy6o0URMZNbCQ6T8Q6YGDeVSudhDSfQYhR3D7W9VdubQMGREjka3p4xGusG2+DwWHXkRL&#10;XTGDHEKrYWKqew2BSGirxffs7F3SCabx/PzcUvmZZPD/roWnbfy/y1al8VwmlbiQn0sGf/Sp9Pp5&#10;/BzV06S+jjvi1uKpnBMEt5b/TyopIVOdgjIJyhBoo5MWdv8aWOgfcOghsOZIUOV7lV2QLbh61QJY&#10;QZqu0Tm1XkLec6UVrVdaENWSi7mXIvDYa7/H7395H2ZRLa2MAQGcNJrAEloDsAWtcrcqnjEjY4KW&#10;kJriGT5nviwDb6tE8fCrv0Il4TRFM8rN7iKwGsIluJqhW7Xdw6w2U/Zv8rSl3u872N/6q0OJoHsJ&#10;9xSGYE71BayjJ32Fajq+jF+APkypRjqhtK/F6ILtWEnvNa/yPO4p3cEPX4HWAqtpT7Bcfllp7+FO&#10;205ENGRgRXUchpuhXIIqb5vCa5KX40f8gWyoTUdZdwvaNBLUQcUgqB2Es4Ugdnbqg6WiEto2wtnc&#10;3oGGtjbU0RpoeaM21ROwC61tbEBVfS3Kq6vo1/RFWFO5uwh3W3MjGjLOI2v1cHparW8whgEZlTbU&#10;kSqqFRMdaQXuRorfXSZHm+yjeWJUVFoDXat0V17QaGRoYbpQZ6SFuyB3y3dhO/oaX7uaIN3EjVs3&#10;0UU/28y/M5fKONbGHkgzPdKkoAQ0+SV+blTYdIKpZU4T6Ov1OSXwdhJvC2Bdq89FgWrcQstGXFpB&#10;T38WdfSyrWwdVEtVfamA3BQAUTGblRJjcNZhAi2roMakwqi+1rCvlRbTwIWaGaQgsPLJUmETxLGp&#10;IL32aj2W5R3G/Ttfw29+9d0+e+Bqmtl+lMAqe6AUmKesxDg2WoQ5bH9TWuVqZRUUjDnh0Mu/QIWB&#10;dppJd8kiaL1as2gHm2xBseoPNtNC/G8XzOS+XehQwA+4jIpQTKDKQzEgMxjzGbmH1WZiagVVMk9D&#10;s/xQjUWQIr8NTyrjh7UJeLrsDEFkt28j0NrjK5dfTio/dC1Dn74KP68+b+zEvPILuFtb3NsiMS3/&#10;ExwSrG31Zu6Tov4edvNahrNVC8RRLQWu7IDU00w34WMtBFaq2kSL0Ewr0MZr6hsaUFNXi+q6OlTW&#10;EFpe00V/qdfr0ChRYx1qLmxD7hoqJpXW5jvaKKgGFRSA5dDTZjAoS6aH1R5hml6T4euIdK9hyPIa&#10;QgtB2ENdkbLelRbBBRnrR6Ngx+Own/VmINhMiLQE0g20ENgiKt+h1jIMSKWHj5tPWAllAXsWLWWq&#10;tXZj5lgxgu4rwI2ZR3j5eSXxvlaazKLi9mdjkvn5Za/BXVn+eI69UUZbBaq7G9HIH7i1qIeUlT9w&#10;Km1TZwtq+Vm2EeJOgiqlVTMVYApSeU6jasrjalKlAVZg04MrS2ECOV4vyDuvtaK0owI7NwYQ1jF/&#10;B64KZhSkWX5X+VkprYrKDbSa9iNYCa41yOBi5rAdmP9zlO3wNAUzKgaXykptBW8Noa2hLSgOcUPV&#10;FoK99X/HHti3LXFI5weVL2DZLWWxu1I3xq5tSOEurKxMgU9FIn5ntp4ncKkv8zEqg41Kal+PuWWX&#10;4E3F/X3ZUdyZF2wprtRCXWIev6yUt+CSsxURdZm40FqCrVXpiGsuRnVnI+FsM0oqQLvVjVNJVayt&#10;qF+w1RLCZnradnaDuraJ3X9dcwPqqbL1jVRPqmt9Q6NpVTXVKKwoQkGhHU2tDEb4erIGKvxub2lA&#10;xVEv5K0bATsDMZsPgfVREcxQ2EJckRfgRKUdTD87hErraAYVUryH0s8y+KLi5tFGZIfzGuVnQ0cR&#10;Whfkb30UpfFbLf987ZpR2kapbFcLdjUXEDj5VEKoz7I8kJ8HRSGVaqv75kdNFU3SCCDvZ/G+8t1Z&#10;/NEL8FwpNL8HwZzFz1EBaupq/Lz4OE42FiC9oRRVHXWEU6kvelT2UKpXUGF5PXud1i6ruNxkFnj+&#10;iiyCACaclnXoD9Isr6tzUmJdowoz2QcV6eQnXcKSRx7CrNEjMYdWQUO3JptAQE0KTEEYj1oK1MrT&#10;yhrQIhBm2QUtVqegbNfcJ1BIaEu1/sGOaQRWNkHQKm87k43QBjMQU3ni1v+FPXir+JzLtKKTrc4q&#10;OhGsyYv4y6caaB1Yea20d/D7ws+wozEbYdUp+GO25mjxQ8zmByz/lfQKHir+BEH0ocuKY+Gcu5uP&#10;KZ1DC6ANOjSlhp51SsY2nKkrQhM/wDZt7SlQCagifvlOLb3ZxqZ5XFLcNq21xa6/hQqs4KKuvo5g&#10;1qGF5wRqLZVVrbqmBqVlJSguLURWxiWcOhGCQ/t9UVNbaXK1SvjrPdqqClG4ZSbyfUbD7juWFoH2&#10;gEpq8yeQAX1dv+8QpPoMNaskKnuQ6y8b4YJsZQ5oCbIjXRAf5oiEkBHI3jgZ+dt+iurcC/yyNahw&#10;zaTV6rp7kNPShO31Wfx/00op6EroB5OfiQJRLUKtrl9LoSqTopSicrZSWj1ubJbO8TnK3Oi8dgXK&#10;pHKn+8M15wAONeShpLUOtR3NaNFQLbt8DTy0EVZNfGzlZ6ZjNyFUJqGHcJsAjIALTqW8tMCdyiJl&#10;DSxV5lFBHmE2tuJaB0ozY7D8x983sxm0wLIKZwSugDWjYoTWrO0l1aXH7Z9CbtJnPGoPBhWHR874&#10;MTI2zEApVbZCOVoTiFm1tfWaL6YN8cIJ8VYp7f/CHuyqzZkbWZ/+9Yyqc7jXRpXUh6ZAQZF9DtU3&#10;kx9YrjfcSi8ipCwZAZWJ+FXlYdxepC1BeV0OP0y7P35XehYrSpOxrOISHIro5dLeZBDxCh7NDcPG&#10;umQ08tfbRVA7+lRVQdVVBi4mVcSmlFUvz6m1Mbgys055rGe33kgImqisKrtrptLW1lahsDgLeXkJ&#10;iL6wCx/vewufbvPEnpCfYuvasTi87w3U1VVRedQVXuOX1YOmnEsoDPkZAyoqpvcw5Hk7EkhC6TuS&#10;8GqazXBkUWFVRyu11TGb0NpUa8DrzWyGCBfEhI9EbOhgZG2ejLztv0F1cRqB1eIc13Ht5i1U8T1T&#10;2xrwXsVFQilg+fml8nMs8rdSW5fo97WcqdJeMYTZ1BzznLEG7L204rnm1snzqw5DS6DmEmzGGGbx&#10;klg+Ly8CrqkbsK4sCUWt9VTcJisdSL977RoFoKednzd/3FRdTedpY9BmMgk8b6W/BCSDXAIrT2y8&#10;Lj2uCcoIryk05zUauKjIz8B7v/011dXJrH+gNpsKanK2sgtUVysok1WwoNWGImZVRUKrjIImOwb8&#10;6XtICZuJwr6VZlTtJZU1AdnumYTXmitWtXX2/9oevFubFBNGlVxZGY/nKtj9m1mtinj14bBLslNV&#10;01/D3fmbwGsRXJ2K6SVncLuN/laDCcrdFq7BvQWb8Iv8MwQ3Fr/LO4Rf2rYjsDqBUW814ZGnUmqq&#10;hx8awSSsgrOboCrfKiWUB1U2oJ7eVcOOqlLSfVX2NxDaeoJqy4zG5XNb8OnHb2LbpmewIfJX2Bj4&#10;CDb7T8IO//uwwX8Cwta4Ijb6gIFb76kfRCvtRPW59cjnNcq55rHZNH3GZxjs/n1bhfprrYOh0OLJ&#10;WvE71ccJGfS+OYQ2R6vQhI9F0vpxSIygpw0fDtuWBwjtn9HUUGUp+nXaA3raEv7dx+pK8HiWpssT&#10;RO3kI2jVxavuQiktLQllKuPobZPYW53XMqns3c6zXaK/vcj7UQT5rFbPUdDGFs0fgKYxaSQtnpZB&#10;BeVJfuwFjyO2sQx1/IyqWxsMiJZystdiYKaeSpkFDbzoR68KMamtVFTWQD7WmvmrAE3+WHW9VGM+&#10;X8XnJdkpePNnPyOQrpgzmfaAFkE2wTQVy9Cz9tccaAUaHVU0ow3xBK3sgUAO/NMjyIyYjpLt2iSk&#10;b1kkKm1/fa2gLRe0mgT5P4U2842fjkyPxMqyeERUpmNZySXck7eFHzKhzVa0Syg1iTGTH3rmCkzI&#10;24eQymT4VCbAueBjXqfcIz9MZRPS38GU5A3YV5aJeH6IpR2N9FFX0dtj5UlNcfQVTXfppt+kL1VX&#10;r1wrLYG8qrp83TdpLHrZCiplfnEOkmM+Q0LMQVw87oP9EX/GpqAfICBwMtazi48IGIPI4LEIDJ6A&#10;jQH3YbPf/Qj+cBziUs+a1xFMshqtTXWoPuGFQn+qowGWXb/PvUZl8wiojYqb6qPFObS/wnAkew1H&#10;up8zA7RxhNbJCtbCJiIlYjxSwxmMhY2kNfge8vfNQRv/Zo2+Xb9xA1dv3kQhbc2ZulI8mMneRhkA&#10;Qaop87ZVhIw9k4apNQVfyzgp0FIGQZuoRKuIhsBe1qwLd+u+lvQX6DqqGCmOwF7mUcVFifTLgvf8&#10;G/hN2jbEtpQyRtBCIPWo52evXK4ZxjXqSoDZ1HsJZs2CUH5WgFsLhFhBmuVr+zMLzfTLrSgryMTb&#10;v/kN7YAFrdpcAy9VlOAu+c4ELLx/DAHlYwRWEC+YNNqoq+VreT1thKDNCJuKMg0kENj+2bnWVHK2&#10;HR4oX08F3uT+P4E275W76DULHTJ98WTxCUSW52BtSQKWVl7E8LyNfT6K3sokv5WGYTeW6m26vc21&#10;GXi7LAq/tB/A3Zo1+9lLeDI2AAdK4vmBtfIDUf2qtRK2/F4ngW3r6EJzcwu9ZjVqG2tRyaNUtY7B&#10;lFlbS4pI1VUG4HLcIRw58B72bXgeO3x/gAi/hxHoSzD9XLHRxwWh9KOb/MexjUco1dVvHQHm49v8&#10;JiN85YPIyE02sGo1GQV07Y01KD+0AnkMvmw+jlRcBlFsGmDIJrxaATyLfjbFVxvbDTdF3ipBtPm6&#10;0DaMgj18HK2DM5IC7qVFGIOcSPrird9F7oGXjd3ph7br6nWk8/+zq9wGp/RNhJBQqku/ROhUu6EJ&#10;oafY/WvzE1kDbWii1crlcQXzRV53mQprsgb8/FWHLHg1UqbCdq2DpnlyqoJL9IHDEb6GFvtL+gDf&#10;ydoG//IUtBHEYvUs7c2EsNUEU4K2iVZBeV4NOrTQB3fR3/anv0xmgX5YkyZ138xFU06XCtxQW4z3&#10;fveHb6HVFPO59LYL7nNlG4P5bIK3P1Og/caslJcFsCmo4W3f3/J7IbTF8rOqqVXWgH62hkproN1p&#10;KW35xpn/k0AsdslU460Utaatxa/yj2NDZTa8yxPxaul5DNBkQ6Oi/IAu87pkfjj6sLLD8Ij9M7xT&#10;Fo3Q8gQEJu3FqZTj7MIZyTLI0oLFAlXzpFS/2tbRSThbTKTf2kavpa6+lV1ZfQ0qqqtQVV2BAvqm&#10;+As7cWjXMuyIfB67A7+D/YETsTdQII7BBm9X7Pcdh0OEaLevK3YS2M3eoxHuPRbBfuOxK3QcttEi&#10;bPYej22Bv+LrlrCL03TrawaoutwE5G+aSmhHws4u327ytPS0BDTbdwC961AGYYNNblZeVqkuzQnL&#10;8qYKs9mp6FkRYxFHT5saMhS2DTy/40fIOfY+LU6v6Um0k00nobU1NiGsIBkOx6iIWt1ccJ6kch6f&#10;xfsEVp72s5lwODgVDp9Mt2Yaa8VJLd73Kc9rGaijfOwI24EX4HCYzztG23CI13zG5x/jdSd41NJQ&#10;pwn2BX5/xxnsatnTU+/gRwkf4XRVEWzsqSrYw7SosIbdvqbsKK2l1Jg1lUexhTIOSnu1UWnbKRz8&#10;AcrTGiUWxD2orSrGO0/9Hm5jNcAgP0uFnTwai6aMhZZKkjUwVV19Q7gGWsHKc1Le+QZoV6x9YhLS&#10;Av9MpZ1OaKejlEpbamyBShRnom6nByo3zDLzxf7Hgdju3Xfdk+p/1OE8PdVltfkYnLQWrxZEYXNZ&#10;OrypmDNKT+DuzHVW13aO3ZdWhNHy8uzahl1Yi5D8C0ivzkdZWR46NdZNWJWikmdVxK7NOBr5BdY3&#10;NZkBAuVRdbtekT+Dq4LiPCTEHcaZI17YteE5qub3sdF7IuGbiB0hY7GJoOzwH4vtXqMZXLngsNdY&#10;HPBywk62LQQ3kucjCe4Gn7F8zhhs8x2PrVTcfRvok+rr+PcIpitmkKIu7RSKI38HO7t8u/9oK/Ci&#10;d9Wq37l+A5Hucw/SNVvBbzib5WszzAxcKrO3yhLpb2UL1o9GmsoTt0yBfddvUBS1Gb3XbhAK+llC&#10;20L7o33K/EtiqKa0AGfkURdTQQnUGR5PEzxNrf94GkGl2h4TrARa65ud4O0jBPbw84RP6/zyMz9I&#10;aD96lo8LeD7/IB87xHaSr3uE4O7n9Xt57V6+xqeE+BBfc/dCjD0XCf/CJGTWVaCJf08rmzIHsgaC&#10;VTagi/5W8CpXq2FfNVWVdWlmsCm0sdJiHR312L3qbcyfMhFu7OYNtARzPsEVtIseGNcHqgWtKrv6&#10;U10C+sUHx/OcK1b+ZDKSfJ6GNnbWiJgyCGrKHgjYOpUpbnJD5ZZZ/2NoF+VcdH0s56MbDqf4n1c6&#10;5hz/08f4AcWFIrQiE0ElaXi/IA73ZW/n47QFn82wfvGnPDHo3GI8s+MlpGVcNEp6jV9WLxVNTR5S&#10;dQAaEFDyv5XRf2Nzo5WaqiOoJUWw5+cgLS0Khz9egyCfHyFwlSMC1joiZN0YbPeZiEifSQiRBSCU&#10;EYRwAwOrTR+OwkE+vmWtEzauGYXQ1U4IZovQ5sNrRiP0Q0LrMxmbV4/BR/zbaluU1rG2XVIdQm30&#10;ThQFf59K60jV1KDCCBSyuy8IHE6IhyOLoGpTkDS/e5HJc2la4tNbNQfaW4HqHD7J5GbjAgchLYL3&#10;d/wQtt3Popg9TM+1mwTW2hCkilYho60e96lo/RJV8DSVVotOa7ax5tUdk0LynNRS95UJ0EIk2odC&#10;pZhauvQk1Teet1U9p2VMpboCWGWbAvYIv6covp5Wp9QuPp+ySbU/5jWH+H0eJ9zH+J0eegt/SjqI&#10;alqBGn4HFfW1FBKrnLG5uR519dWmAEcpL8USmr6jfG4rr9did1adAuElxJvfWE4PO96sPGOVJtIq&#10;mK7fBQsJrVJgsgHzJ40xmQMN3b780EQsphq/+tj9VF0XfPiT+ygGz6Jmt7uB1gwuqK5WTSvNCFrt&#10;UL6ZVuF/BG1QWerJ0Mo0/FoFHdol5hI/TAUD/JBHJmzB6tIEhBLcV/I1QZH+NvkdPHjmVUz7aAku&#10;0w50t6rWk0Aot8ovSiklKWwL76vqSoFWQ5MCqzbebjN7DWTkJuHEYX9s3zATod4PI4IqGUgVC/IZ&#10;h61Uyx1s673HwHfdaPh6uSCIwAauGYfVKwSlM7avHYWwVc4I+dAF61cLVhcErnbBypWjsW6lK8IJ&#10;tf/7rvh4/4f8wBn88Qcke6Ba2sozEcgLuB9Z64bAHshATLUGIcMZZA2gTRjGoMsq/lYdreaFJXnz&#10;HKHNMgt0DKPSuiA9ZBySwlyRHDoU9o2TkL+XH3xpnqmflX+/cfMWGtjbpDRUY9KpDXCI/KMFk7r+&#10;jwnix1RFdfdS0708v/1pOOz4M8WAn/0nvG8sA2HeRzD3UV33P8cjHz+iFdb5+H6eF+y6Trc/4lE/&#10;CHncfXxdPU8/inMEX6ut7+ftoy/hO8f9sDIvDoWtjaa4Ris2ltdWoIVHKa4JvuhhdZRdMOWdffdl&#10;Hbq6mrDzfSntfVBudt7kMabaS3UIAvelh8YbeA24Rl370l20C2bJTyrtwvvHUmnvQ7KvlFZDuFRT&#10;qmzplmnfglu73VLaqk20CNv+O0+7qCTml5urcrCjJgcBtAEOGdqkjv9Ro7j8pTI6faTwEDZVZsKr&#10;OJngnseTF1fj4GcfoiznPG5oTJvdoPaVNaWBTQS0tZWQNvPXy8i1oZ63rQCrjvYgPy8Fl89txp5N&#10;Hgj3fQhB9KYhjMojAug/GVgd9HfFPp/RCKNvDWaA5U1gA71cEbKWYK4bhXDCumndSFoER6qsI7bQ&#10;Hqyn2gatGYnQtc4IkNKuoe/ldevXfAdxF3dTNTRCRaXl39jKH0zFEW/kBU2mfx2O/DAXZKq6K1ir&#10;JQ42gwtptAfJBtihSKS31TZMOVRlzbzVonOaOp7G5ySFjEBC0GDkbbwP9o8Xo7GhltZA3p0Wga2c&#10;P+BzlSUYvX8VHDb8jrARJLU9hPA4IfuIcKmL38n7gnbrM9ZRkOq67TxueAoOm/9AsHl+558INtse&#10;wnuAj23jY7t4/mNeq9fZR7BlIfb2vd52vt5uwU7Id7N3pKo50C86nFyLX8Z+jCNF2ahgkFbeVI8i&#10;BsLWdHNrUEF+V6Nnms5jVq5hUw736vVOXNi9FUu/+6ipNRCwmn0rXztHtoDNVHzRCsxRkKY8Lu+b&#10;QIyQvzhlPBY/MB5v/2ACLq/6vak3UNZA5YgVWgNhh2bk0h7s8ED1VjZ62v+/0vo43OmQ8O6239qO&#10;YiuhDC5OwuziU7gj0Z9dkXwSuxqzj+0HmJZ/CSfoWZOrCpFFq9BWW4BrV6SoV4y6agfvZnb/ivwV&#10;ZAnYyqpKlJSXoorgFhfm4vyxYHyyaSZ2+z2GTT7jEcCgKYCw7mCAtZ/Hj+lbdxOMrT6EkGq2Png0&#10;/Nc40a+6YoPXKHrWkdi4bgR2UPV2eTliB9sGnotY50ilpqXwJrSEe4vXOGMbtgT8BrnZMfxB9VL9&#10;VHfQjZaKApTvXUBY70N20BDkhzsjj60gVCNdg62aA39rAWUtzpFKaDPMbAUGYvS1At0WrNzsGCQS&#10;eBV/27fcj7zPXmHPoik213Hz5k10U9Xt7GE2l2ZiyGF25QeptJ8SrM8IlenWCdMhwnWcQH1KuASh&#10;YP6Et4+xHebtj3jNx2wHeH+fAOVr7GbbI3B5f+vveY7H/bx2PyE9wNt6zd28fiMf285rdxLwg3yN&#10;PWzb9Bi/0z1U++1zMPqz1ViTE42U6lIUUm1raBNqNEROQM0MCQKrplVuTDpMAwzXe3D5k71Y+oPv&#10;WgUyVFVTWzuJR3pX3e6H1lrWno33FYRJcV+cMg4vEdq3vj8OMav/aLIGpljGeFr2VlTd+t0eqN/l&#10;TrUltFsE7d8r7anfjnOIfqFFa2vNq4vB9poM+JUl4p3SC7gvfz1hZZcSS3gvzofn+SCUVRTzP3HF&#10;dH8mz0qfqOyAYFVllQpVWqimzaq2am5CdW0NKuhd45JO4qONM7B91XBEUE1DA1wQGeyMLQR3t+9o&#10;wkoQA5yoqMOxZs0IA+w635FYvdoRkWucCaYjwglo+NqRVNBh2OQ9FJu8aA34et6EOMJvJLYzqApa&#10;PQoBtAw7vMdi40on7N08D+UVhWimLVEwqF1mWhmQlGz8qankytYWorQF9mDZg9EMwmgB6GVTA29H&#10;SoCDgVXgJvHvyvZhwBVApeV7pXvdjeQgR2Ssn2BNGd/8AOwn30Iru9CvvvwSN299bmoOMlrrsKIk&#10;lmCy5xKIJyQCVLsLVLvLVL5z7Oqj+RmfJ7iX2dWbPX75eLwaxeIcz51VRoGgn2YT3Lp9mCAeIqQX&#10;9Tife5gQn+AP4SJf/wzv73ySYBJYgX+U1x0isAd53M/nCXI9tkugT8Xtm6dh7Mkg7KnIQjVVN6u6&#10;HIX1Neg0NsEKwMxUdZMO68T1mz3IvHQKbz7xU1NvYI2I9TVCagGryi9rIEF7imkBOimt4F2oLUpp&#10;GV7/zihc/OC3qNyleloVg09H8ZaphFbTyAnrdjcqLZuB9u+VNtrNxyGDHjaTJj7XB69WxGBzXSZ8&#10;q+Lxesk5DE1eiWFRS/H6mfdRWJZi8nfXbtwwOdROdrlKIylSVuJekGpAoLqu1uRbG1qakWtPxrED&#10;b2JXyE8RGTgRgYGM8KloewIZIAXQb7KLPRTkjAP+7PYZ4ISxu11PCNaGOGNFEBXW3xkf+TpTlUdg&#10;o8+92E+oDrJ73kZvuYVquy3gXgQFDEew/zAEUhk3UqXD6YsP8Iewhf721KHVZtj3yrUrJihs45fS&#10;kPIRiiIfMYXfeQzC7OFanEMzFZSfHUq1VTXXYCrsQLO7uDZrTqOaW5VgshDDkBEyHonBTmzDkRnh&#10;AtumB2E/48Mg7IbZZfwLgqull+xtzVhsO2H1Wtqk+gSBO0VYThGcJEb3p3j/OO+fIIxndZtwfUa4&#10;ThFAAX1EwPGxY7zmjO4TzmM8d4bAn2YgfITnj/Px83zuBYJ+gs8/QjDPyt/yGsF6lE027xhhPiql&#10;Z9OO8LInh3nNGf5dWr3x2GrMTTuFc9VFKGqqQ0lLHaramtDY0WplFhiYaXj32o0e1JUXY+0L0+DO&#10;gEp5WoGrqeTGIvAoP6sh3EX3jcEinlOKy9TV0h4smORq1vb64GcPIMF/Kkq2Tre2ZqJF0ACDlLZ2&#10;p4dpqvSq3sL72/oHF07/wdEh6rkvVSvrkMRfbLwb7s6PxMKyS3it+CLWFkbhtaQ92HYqCA2l6fxC&#10;rlNVrX1kVRegrIBZKlOVV1TUmppqC1r+SgtL7YhPPIJt/JVs8RuH9QRwc8gYguuKXUEuOBIwFvv9&#10;nbAjZAi2UbG2+I1CBJV3Q+RohKx3xZtBI+Ad4oK9VLaNhDOCkG6jvzxIgLasG4TtPkOxg95zQ+hg&#10;hPD56wn3Bn8qMQEP9XbCJ35jsG3deBw75o+axnpcuaH87BW0tzSiKXYzSsLvI7Ta09YVeesdURDm&#10;bArAc/j6yhxk+auyS9NtlPbiORXSsOUQZlsgH+P/JUWzGiJ4jn9z9uZHkH8+gCr0OaH9i9llvJk/&#10;7BIGfb/L3c/AltDEE9LLBC2175j8Ihxi+LknUVGjef8SobxAoC7x3HkpJmE8J3gJlmA8SRjPCzgC&#10;epJHZQ2OEloBfYTKqaPUWABf1HMI5Sd8jn4EH/O1DhL4z3jNx2wK9GQ9jvM9j+rHQIgJy22HXsX4&#10;mO3YWpCIjMZKFNEulDarqo49J3+Asgi917rQQDvhNXOmqe6SwsoWGG+ro+wCFVXQKoNgBhT6Mgj9&#10;BTOL7x+DVb/5IVKD59LTuqFsu+aI0SZonVoDrSdqd3maUbHqbTP7oPXxud0haU6YQzI/oDh+YAls&#10;OYvhkMaWsBYL8s7gRFEaiguy0K6x9OtXTSVWc1cXOuVj+YXIDijPWldfa4CtpYctY9eSlXoKn+xZ&#10;hPCgRxDi54hQ+r9N4QywIsbgmM9Y7CNYmwNHIDRwmFHJIMIXRqiDQ0bBh5H8ikAnvB/qjI2Bo7CT&#10;CruFwG4mSJt8BmGv93Ds8R6CXX5DEMFuex1bQIAzAmktgtbRetBCbPR1wk4/F9qICTh7cj0VX1uJ&#10;Kt3VhdaaMlTTXxbxtW1+9KJU/IL18rPasHkogzBHs3NNClVb+4Rl8H3TteDcusEMwEaa1Jj2wE1h&#10;D5EeMZYKOxn5GychfeMjKInfjC+//iu+ptJqp/FKfsFnWzRl3NeCNFafNeHNeQUO6fycU6lwKfSW&#10;GYRXdiBW34MgJtSCOJ7gJfH6WD4WRcgSeRTwCbIT/XATzLO87iKPMWyxfEw/BFkMnb9AIGOl8ARU&#10;qq7rTukHwNc7TZBVx3uSPxClNw8Qbm2ldWIu7jj/Fv6QsAP+hDetrgKV/LFXayeddgbX7QzcyuxY&#10;M0NKa9kBs44X4VX+VYvRaRccQWum2whaKa1yuso2EOAX7x+HFb9+HAmBc1HF4LCUamvVHsjfzjJp&#10;ME27UY62ijahdiehnVG0Z9zQnMByh3h+aHH8j6bxw5BFSF+AUacWYGPUDlSVF6G3m16G3ao8a2Ob&#10;osceaK1VVVgpK1BPFauurzY51zxbEk4dXoW9gY9ip/9obKeiRtK77goci0/9RrM507u6YAu/8HB2&#10;xwFU00CCGx7C+1Q8P4LnH8rzEaMQSBXeQ6j2+g2nPXCk7x1E9RyCowTrICE6QPXdzMBoEwEPpRqH&#10;8bW3BjjSdrhgGy3CNh9X7PT9ATKSjpt6XOWONXW6oSAV5XtmoJDvpfxsDkE0W+SHafNmetwAbSOq&#10;wQQtoqzlPRmE8YeTxfezRs1GmGnlKQy8kqjO6fzb7RsnI23Tj1CRfRjf/PVf8PXXX+Hml5+jnNC+&#10;Vx5N8Nj1JhEG2zJCN4+3CZR6t2LVcRCiaAKUQjhtGhrn47E8l8jvJEPDtWwCNoEAZvI1BK4EJomt&#10;SM/nd3aW0BkF53MvE1L5Y/nkSzwnxU3qe00p+UXCfllw8/30nCi2c7xeHluW5BJfX+lOFel8xsdO&#10;vIyxCZEIqUpCGsVLQVpVaz2y89LhO3cW5kwaA63lpaKZ/kovWQMzP8zASkvAZs0Vs2oP1LRox/tP&#10;fI/QziO0bijd0lfpRbVVMKZVwTWboXqrO6o30yao9sC3MmHBBxVRfx2v9a3ktfTrTJyHO0/NQfD5&#10;QBSXpNHH0L/wy5YdaGjWaiZdZv6VvGsdfWtZaakBt4ZR56VzW/Hp1qnYE/wd7AhyxW7agAM8fkx4&#10;D1JZDxK8jwjhbkIWxm7Yn11uCI+hhCck0BF+DLx8g13gRUuwhl53C/3mPj5H3nUH1fVj/0E4RpAO&#10;0tfuXDsYnxLY7VTFEPrgoMCRVG4GX1T1TXzOeqrtTm8XHAj5M+zZ8fTf1uIcPVTalvJMlDMAyaca&#10;2whtlqaChzlZax3wb8vQyogENc1fU2toA3g/k3+D4LYRYm0gomAtPVQjYfS+EXzuxvuQuu13qC2J&#10;x1//KqX9Etc/v0mlbcf38w/DqpclCLRfBqxsKmsWYcukUAjWVIKZQPGIISTq2uN5TNL1BE7wSoFj&#10;dZtgxenIa3Ver6Np+gLtNLt8BXZ6nSi+j3yzYBSY8fx+9bpRepzPu8zrLxJgWY8owcrHTvP2aSqt&#10;rIrU+LjsCY8a1tduQxffwJSk7dhYmY78tlrkFeUieOkiKq1rnzWgDTD1B2Otyi5ZBFV1CV4psGyC&#10;lJePKV8rn/v69x7GxXXs/ve6G2DNTFylvXhbaa+abVTbLWxbaRW2euQ7bKrNrN9fa4N38WVM0PpR&#10;0W74ztl52HvCx6w4Ympar101EwYr6uvQ2NpKWFtoAWppB2pQVV2J5pY2ZGdcxtFdr2BPwP2M/kdS&#10;+ZyxnV3uQUK7n6r3MYH9hNH2x+zCdxDO8MCB9LWDqYojqcIMuhjUhNGTehOYDwnrSipxIJXsAIOp&#10;3V7DCN9QWoF78bHfYBz0HoQDPvfgCL3op4QoyG8ggb0HEbQa6/keG72ptFTY3WzK4+7ZNBv2Qps1&#10;jMz/i5nIWJKK4o2/RuZadv1eGiigemp3cXrYPK3dxZbBluI3iPAOQHYgAy2+d9q6AYR8JArD6X35&#10;t8ZrannEUORuIOwbJiB1rydaGwrx9Tdf4y9ffYmbn99C5ZV2PFp+FA75XoRhEeHkl59JW5BLxc1c&#10;SqVcAQf7GwSYqhtH2DSPLlU9H2FJIchZUlrev0TYpI56voGZUCYQvGT+AM7zsbPs7qMJoYCTHVA2&#10;QfZBqipvfJr3L/EoVRW8JwnnBVqD0/TBuv2Zjrx/TEEeA8Rj9MECWcHcBb7mMb6Ohu2PzcWwU6/h&#10;dym7caYqF2Fvv4ZZ2sqJUGpvsUUPTMBbT/wAmjY+e+xIeI5x/BZaK92l0kT5Wjaq7bJHH8DJD+hl&#10;+dmZVRNN6svK1dbsIKzbqbCbrQxC7Vb3/P8PUz1yrq/S4mAAAAAASUVORK5CYIJQSwMECgAAAAAA&#10;AAAhANXt95rQ5AAA0OQAABQAAABkcnMvbWVkaWEvaW1hZ2U2LnBuZ4lQTkcNChoKAAAADUlIRFIA&#10;AACtAAABbQgGAAAAdTDqQwAAAAFzUkdCAK7OHOkAAAAEZ0FNQQAAsY8L/GEFAAAACXBIWXMAABcR&#10;AAAXEQHKJvM/AADkZUlEQVR4Xuz9B7htRZWvDy9QMAuScxIEMQOCiiRBRCQqSM7p5JwzJx9yTubQ&#10;rWAiBxWJJ+29Tz4ERZEMit7wv/fre2/fbut739+etXrrTd2t4gHWfJ7xVBpVc65Z7xw1qmZYrc7W&#10;2V4124lzdmidOP2wJtXZOturYDtx2jmtk2ac16Q6W2dbw7fTpr65ddL0n7dOnj2oyelsnW0N306Z&#10;2Q8prVM70Ha2V8N24rh3tU6d+6vW6bM70Ha2V8l26pyTW6fM+u+tU2YA7cwOtJ3tVbCdMP2nrROn&#10;l9aJ55fWCed3oO1sa/h28pxPtU6a8Y+xsifj057csbSdbU3edj123dZJc3+Oa9AL7ClzCDs+bWdb&#10;k7eTZx/SOmX2PzD5AljAPRVoT53bgbazrcHbSXO+2Tp51h9iYU/S0gJvx9J2tjV2O2b2jq0TZv1X&#10;wAVUrKzQnqSb0IG2s62p2/Gzbm6dPBdQsa4nIgJrvANtZ1sjt+PP36t14rx/bp08rxfYk7G2pwgw&#10;0oG2s61527FvaB0/+5rWCTP/0DoO63oC0J4AtCc2ckJnItbZ1rTtwHEbto6a9qvWF6aV1uenl9YX&#10;lBmldQw+7bFAfExnnbazrWnbEdNmtY6aUlpHTy3AixAegRx5PnHk8KkdaDvbGrQdOXa7wHnkZAAF&#10;3ECLHEH8SMLDCT83oQNtZ1tjtrVan5s6LdAeAbRHAujhhIdPQiYgE3vjHWg72xqzHTJ+49ahk1e0&#10;DgPUwwBUEVrDz40nBNzDBHhyB9rOtoZsR0w/s3X4tH9qHcnEK9ZWt0Bf1rBxDQ4n3fFpO9sase03&#10;9Y2tI2c83zpqJhMw5CjAPWpGaX2eeIS4+QJ9VOfRxM62JmxHTBsKtAApsIRa16NNK4BqPNCa7kDb&#10;2f7W22FTN2Lo72m7Aq4WHO0KQhO6zCW8RzduQ8c96Gx/8+1zYz7TOnTif+2dgOG3ZgLmhAtx4vW5&#10;JsxKAvK5zkSss/2ttyMnL4yVdZJ1mCEWtsIrsIe63EU6VlZoO0tene1vuR15/uG9k6wq1ad1wtVH&#10;nIwZxn3ouAed7W+17Tj4TQD6s/iqAutzBgHYdJP3BWA1/vlZ/1LWmYh1tr/Zdtj5+wHhf8yzBd6y&#10;PZIwEzDCOiFzEma6WtzORKyz/U23z8/6RusYLKigVitbxbwI+VU60Ha2v+l2xKSdW1+Y/t9axzL8&#10;6wL42GENEwdQpZ0PyMqx5nXcg872im/HvqF12LRbWp9vLKzuQV2P1ZLWp7oUy3QPjnDJy2cPxpbW&#10;58Z0oO1sr/D2mQm7tY6Y+tv/xW+tNxeqJN+4Za7Run6rdJa8OtsrvR0+ZUbr8Gn/3DvBAso8Kyuw&#10;Dbi5A9ZAW/3b6JoPvEd1bi50tldyO2LeO1pHTfkPbXcgYOIiONHylZpMxIz3SatrXDk6LkMH2s72&#10;Cm4nzL6odRwTq/qy4vG+qEjc8Iuzet8BO5504uh9kbh5bXFS1nlHrLO9UtsxM7ZvHT/z963jge9E&#10;xDDw9gFYOa6BNkDPRXfev5SbPq7zNm5ne6W2z58/DnD/Z6+1bIZ7l7PyvKwuAmndgeoKWNYOG73e&#10;sANtZ3tFtrUArqt9E0EfNqA2Pm2Wtph8mf4jsQyJP2ucvM5t3M72imwnzjsl/qnDvjcMMuFCcvPA&#10;UAFK125dIfi8S12TAJV4XiVH8kCN5Z2JWGf7a28HjV0PP/W/tU7EH9U31WfVjxXi4/RVCePf6scC&#10;sWD7ZZkvCjQgHwusxuvkrHNHrLP91beTLz6rdeq8f2qdckFpnXphaZ3ExOq0PnG/12WZcnIj5vvd&#10;LkNh93NIpvNZpM63vDrbX3PzS96nXfST1hkX/aF1+kWldeYlpR2ehdTwDPNNX9obnnYxIXJaEz+V&#10;8FTqBerO6kFn+2tup138MSD9x15AAfIsRECVAAyQCZu8hJch6FX95Jlu8k+9uANtZ/srbudcubTV&#10;/4rSOu/y0up3ZWkNuBq5qlf6kzY/oYLeOcjZ5J1Luh865p3biGXmn3NFB9rO9lfaBl19VGvgNaU1&#10;GBkIrIbKoJpnnPyBQmxIuoaDrkUHGXId0sStZ/6gazvQdra/wjb48je1Rlz3/dbw60tbRiAjkWGA&#10;N6yBcShhBCD/l7wmnTyBRQJyB9rO9tfYRly/S2vUl19ujbgBWJEK7sgvEQJjBXiU5YQjyDOtmBbg&#10;CnGVCm3H0na2v8o25mvfbY39ammN+3pJOPorveE4ZOyXe+NVxlA2mrwqo5ARwP1HQt5wgVeu70Db&#10;2f7C25ivfqA1/hulV4B2IuFEw0Ym1TThBGTc1xq4CSOAPBoZBcyKwI8y3eSN/FIH2s72F9yOvekN&#10;rRFfuSHWcjRWUeCqBdWimm+ojFWAtOqM6aMzirqGI40rFWLzOtB2tr/kNuTanRjCnw10o/FX4woA&#10;2zgBRYRSyxpgAXGMgs4fiXqGtGG5sMYCG1r/qx1oO9tfcBtx3YRMpDLZQkY5wWLyNAoRYmEeQzga&#10;HUOhFs6xQo44MVNipZUGYn3hccTHkTehA21n+0ttQ7+2Phbyv7SH+kDarAYoNT7c5S0FkNvLYeiO&#10;BPDh5GVZy5UCJEthSMD3QiAc2Vk96Gx/iW3q1LWxlhfHDRjPUD4RGa+F1DoaIkKcId+wsabxXQUW&#10;cIVW65x1XIW48Ar58KtJK8Y70Ha2v8Q2/NotsYSP9g75gDheAVjBNZxAOKFPWnGoH9voB+YG3Apv&#10;BHhHNJbWuJa3Y2k7219kG37tWa2R1/xjfNX4rwAnjEIpjPFhFSFFBFadMeqRrwiy8ManVcjTpWi3&#10;iQTqzjptZ/tLbGO+9MwfTabas3/j5hMKXhtC4RNC85CxAqyueo2OcdtLvnnomN+BtrP92dv4G86J&#10;76qlzLKUQz+z/bgCNUTq7L9a4IhwNoCOE84q6vQBv07qDDvQdrY/axt45Yat4VeuykRpJP6m/qcT&#10;pzrbz3DeWFThFFLhTAiQxuPfIvF5G7BzEVTYm3RcCgHvQNvZ/pxt8FVfbA278r+1RgBtZvhXMVki&#10;HHwlM/8rSBMOJhxCONQ8BR3LB5nfyNDLe+sOR2yrLV4AzcWQC4K8IVd1oO1sf8Y25rrb2hOlUUA1&#10;BnHClKFcCytsfQB0RSDrtKQVQR4s6IiAC25CgRdgdNsXA9ILewfazvbv3EZdsXd75p9VAGQMgAnu&#10;OONAO5r4KPJGIoGafGGOEA/s5jWQRxp9gY80uu28jqXtbP+ebfjFbwHIZa2xQDQeqMYB1HjiE4iP&#10;BzDTEyxrRIgnAOY4yic08Qn4qOP1b5Hq546lPPATKsazaqDQjpB3oO1s/65tyEUHtkZc9l9aI/BF&#10;RzKUj7ysV0ZfClimCauMMA+90Qzt6o5GRjHUm66WeLRp4lrqscgYyqrVrgAnHqA70Ha2f8c2+rKv&#10;IX8IXGMBbowwAq1hFUEdRZ4ypgmFfBgQD69hkzdSqG3Dekhgt6wpr/HeC6QDbWf7N26j523RGnvZ&#10;f2uNA9hJugGE45GJxMcDsOFErOIEwkmEk7CS6iW/iuWWIcYnqoMY/pFbQXtjvTAaMT2mMxHrbP/W&#10;bfQlN7XGYv3GYvUEd3yfUGgFS/CE1vh4QiVwo2P+REJBDqjoJGz0TBu3fLJCmTIFEfIxHUvb2f4t&#10;25ALP9oaeuE/toZdxPB+Sa+MRIZfTLyR4eY5lFdphn992wh5ugq6E9Ul0L/VnVDPtmzT8lGEsbDo&#10;6DIMubC0BnS+MNPZ/vXbWq0hl1zKJOwPrSGANQgZLKiANpBwICAr/S4ALAXA+inmEZ43r7fsnLm9&#10;Yvo8wn5NfoS49SLUcx/GBzZt9jfsQNvZ/rXbMcPfgjX8dSxjX0uqC6AFFWRDJ1htq6oAtZMrLaxl&#10;QxFhFOShWFKtteEQZDBl6gxTF/GiGAS8tq11d39DOtB2tn/tNuTCmb1Det+hvhGH9MFApaUdisRV&#10;AEJdhYSC2CeuCGRcBYFu2qlLaMkjbpsj1KPeUKzsUCzxoM5XEzvbv2Y7c94WWLp/CoxDG9gcrgdh&#10;LQXLsFrEgU2eesbNE9IM7Y1eXIkmXt0M04pgW2ewccqFdoj7wpUYjHSg7Wz/im0t4JrQa/UAygmR&#10;8LZBFUChIlSn+rQCmBAxv7++K9AZxmc1jqije1D91kGIFtp9DUMvFhY948NpZ3jHPehs/6/ttEvX&#10;Z8K0IsP+UEEFokArZAAoXIIrxJndN+CpY9oyLW0FPNbaEDFURz85+tQTzNxNo93BpIewj5G2h55W&#10;d3jH0na2/9fW78LjYx0HIQPnECJav7On91rKweQLmpay/yzKtaCze/XrcpiwB2BEWLWk5ltPWLNk&#10;RpnpUQDr7eCR5A2mnRG0K7RD3C9tdyZine3/up029c1A9VRrhHABlROh4YjhuTMA1WEboIR5AIAN&#10;ANrzZv4LvEKqddQXDciEAm9bAh3LbXtCK8yI+3If2Q/tjFQXGcY+Brufzl8ydbb/2zbu4kGt0cA1&#10;BhlrCFzKaGQUIClaQa3hcIFUgG1IEx+FXoVwWFOmjBBCJH4xdYU21teLw7ZsU4AN0RmOAP5Gw0eX&#10;/cad3IG2s/0ftsFT39madNl9rbEM1eORSZeV1jjAGo+MA7KxyATiE8k3PhbILB9NWCE3njQyEmgF&#10;fCRxQdQKC21WCNAVWOHWKgtplrrIi1sxs+w+vl+ZOXvv8s2L392BtrP9H7axF+4LhP/QmgCwEwBI&#10;WAMpaeFUTAfiJhTeMUAmsIEYMdQiW+YwL8TC6CRMX1ZgTWuJtdaxrMYBHKDfOmRaOWTiseXLF+1S&#10;vnfRpuX7czfuQNvZ/g/buAsXtiYB1GRkInAlBKjxiHHLhHkioZZ3khaZ+BhgG4PFHEcotOMpm2BI&#10;PYEW2urr+mxBJmv4u8Mat0GXYJjpC8qWo8aX4dM+U/5u3nblpgs2Edjy/dkbdKDtbP+bbcblh7Rm&#10;XFFaM5Hpl/fKjEbOB86pgDbNsJEp5E9DdwquwhTSkwBT0CcSTiYUcqEdDZBZd22gdYUg1hVIE1rG&#10;RI4J2MYjx5QLzt+7fHf2ZuW78zYpN83dtPxg1kbllpnrd6DtbH+yjbzwba15V97emnd1aV1wTWnN&#10;ReY0kjj5EeKzriJUSBtXZiPCPvPKf5EZyFSA1j2IhQVsJ3hZEZjVC2tcAuJM4N4zYmS57vy9yndm&#10;b1H+fs4WQLtZuXE2VnbWuzrQdrb/zXb+pR9vzbriP7ZmYz1nAtpMQ2QW8dnAN6umhZX0HACdSzhX&#10;kE2r00hgb/ScsLliIKxO7rL2CqSCW10CoH3XyCnloqn7lh/M3rzcOHfz8p05m2Jt8WVnb1J+OHM9&#10;oH1nB9rO9ifb9IuubU0HrPOBbJqhgnWczlBvfsoamQF8ARsxPoNwukJciY7tIFmD1cqS55JZXAKA&#10;zXKYFnZO2WL4pDJn6qfLLbO3LjcD6w9wCb6HfH/OxqQ3LD+atV65rQNtZ/ujbexl27SmYvWmYhGF&#10;cyqgBVji04jPIJwJjNOaPGHVAgusgE43vwG2isCO6gOsrkHWdnUHADbgzihvIDx70nHlDizsD2dt&#10;AqCI4GphZ29Ybp67IcC+q9zRcQ86W3vzG7NT5t0YSAV0GuAaVwR1BqHQVkgVXYXZpNtWWB3yZ+My&#10;qGc9Vxe0su23EdAR1ja0hPixHx91Xvn76buW22YB6OyNsKyuFGwMsFhZ0j+cuWG5a+bG5e6ZndWD&#10;zla3SXPfB3zPt84XwAbaaVjECmp8WqRa2zkAO4f0HOIzAXGWYaNby9TXFXA91jdyx5DvzQXdgSxv&#10;9UK73rDzy9VTPlHumbkl1nTjcuucDcotczcoP9QtwNLeOouQ/DtnbNyxtJ2tzzb1wmkA+8+xsucD&#10;lG7CFKASROGbi/V00iWwpucJJvF55pOeBZhzGqBjcYl7Q8FbtLoEAjuGMJOuZvKFpV1n+AXljAkn&#10;Aet25a4Zm5fbZwAp7sAtjcW9ZdZGgLppuX36JuWO6RuV287vQNvZ6jb5gv8Y6zoXuGYBXPxTIazQ&#10;XtkLaJULSSsXXUV49b/kXXwNeaRd9urrFvjGbnxbXYPGLRh2Qdl81LjyjfM/VO6YsQWWdDPgBVqs&#10;qhb3FqC9dQbQTt8MaA036bgHna3ZLr56WusCQLsAAC++trQuATxBvFAASV9EeMl1pXXpDYghcvn1&#10;pXUF6Su+RJzw8i+X1pXIVYbkecPBW7W6Bb5N6wc88txBMwmLpZ1VJk8+pNw2Y0us6Wb4rJuWW2YC&#10;qtDiEvzIJa7pTMDO36SBdsNy9/kdaDvbnGt2aF12wwsIAAJcAESu/CoAKl9rwq+U1jVNmPjXe9NX&#10;E7+WuOHVpK9H/wKAdrVAC+v3EfyYh6F3wKqlHXFR2W9sf3zVd5e7sbACe8+sTcsdswAUl+BOrOxt&#10;MzbEXSCOhb1zxrtwH97VgbazsV1+w2CA/ae2tQyUwgh81yoAeR1iWOW6byLf6JUbkC+Rvr4Jv0Q4&#10;ASvro4b6sfmQBxY8zxlgaX0QZvicst6IWeXCqZ+KS3DnjE0BEp915oZYWZe13lV+jJtwF1b3DgVw&#10;72YSdveMDYC249N2tsu/0h1IHdrb1hW5BmC1nDUegCuo3wZSAL1B+VZpfRkRXtMX044vKvq6t7BW&#10;0Z/1Nq5vIAybFyv7o1k7AOZm5R6hnblBuWvWu7Cy7yT9rvITrCz+a7mbCdntwgq4P8FF+HHH0r7O&#10;t8uvP6XXD22GfONxEfRTkfisinGhVheIAzN51tEiJ02ZLoK3a32b1lfNFf1ZXYMsceHLDpld1h48&#10;s1w07VPl9tmbljvxXe/Bqt4+850A+9Zyz+w3A+j6CK6AkzDkdgEmvAtoO+7B63nzwZhLr3uudbkT&#10;q2aypTgZU2o8a65A56rChU1+Vg7IM62OE7Z55LksJpy+Bp5PH1FHYOtS15CZsbT7jhlYbp797nLb&#10;nE0BdUMs7IblTiZdd816B5b1LbgK6yMbkKdQDrB34j4oHWhfz9sl157Uuuy6/9me/V8CuJcygRLg&#10;CDC7fCWMQmtYl7kuBMYLFPKVrOGS9kkuX5/xwxtOwoQ1H/jA8ro2O2RWWXfEzDJz+gEB9rY5WNg5&#10;7yp3zmWSNeeduAj4s4R3zFo/EN85W3dhg1jbO7yxgFX+8czOQ+Cvz+3YY9/Qmnf53YHNddaLr0aA&#10;0aWuS4hfihheTNml5inEL0H/YuQSdKuOZZdSdjnhdELfrvVt2kALyN621Zf1JcUh88r7xows353z&#10;7nLrPO98Ae08oJwLqLPfCaTrk14PAdY56wG1IT7tnN4lsDtmexu3A+3rc5t90XtyN8s7WQ77sZbG&#10;EfO9u+UNBp83mAlws8lLHCs6mwnVPNLKbHRsYx7hXNK+9Ci0ufuFVCvrAzI+Nzv04nLcpJPLj+Zs&#10;Vn40z4dgNgDcd5VbZ78DnxZYsbDGb8Hy3pJbuRuWW4D6ltkb5pmEO2fjHszuQPv62869fp3WrEvn&#10;B0olzwsAnM8PzEEEdgagzgTO6YTnA9z0KvMo6yNCPAM9dXwyzG8g6BrUr4DnazS9k68azpm+DyBu&#10;Un40d6M8X6B7cNus9WJpb/chbyZjt2BlBfZm4P3hBQK8IXADLhYXa9uB9nW3TZ93REBTfDBGQBMX&#10;SuOE04BsKjId0AyVgEk4BZmGf6rOFKzn+ehMBtbRiF+Q8batzxpEiGtl8yTXvHLg6EHlB3N3KLdc&#10;sFG59YINcQs2KrcJLr7rnZmQkcaHvQV34eYLNgZuLC16t8zFAs97J3Uon71pB9rX1Xbuueu0ps37&#10;Vu8DMUA2RSgJBU8QBdN4leQJKDpTTSMJzTNOGOsLrL60KLS6BHmdBhmrtSXftxJGzCkTpn4uQ/yt&#10;ugX4rXcI62x8Wiys67F3CCzxW8nXChu/5YINsLhYXiZot1wEyJ23cV9n26ipmwHbf24DOwXoJhtq&#10;PbWw5FdXoAKrNZ00A73GqmqJ8yhi41ooPt2VV8MJ6x+DKFrdPPA9p2w0bEq5YcbugOoTXLgD3kiY&#10;6SrB+r03EGYCq9AC8y1Aeysw+7SXbyzchl97G+7CrXOZkHXexn2dbVPnfDfACqeWMhYVS1gfRZw0&#10;sxfO6hIoE6f3imCrrx+biRriBC3P1CL5XkEDbSZgDbT5ssycsuuIEeXGme/OuuzteaDbtVmsLS7C&#10;nbgFt/vgN77uzRdsglXVDQBun6edB6jAeit6Qnxbx6d9HW3T5+3cmnXhP2cod0VgFuFswNNKugpg&#10;2smVfuz0xsIqkxsrqw9rfsqp70Qt4FJXa+vDMHWpK0I8H+GgLv7svmNOw5JuAbQAOnOjQJt1WUC8&#10;HShvwbLeApg3X7gFsG6GHm4EVvZmAHZpzAfDXbPt+LSvl23q1DdiTa/ptagNkLGkugBAmDxksiH5&#10;AhpfVlAVYJ7ZiO6BMpu2zNeV8F0yn+qqNxW0tsbz0iLWe9gFZfSUQ8vtAohF9SEY73TdMQN/dqYr&#10;CPFVs/zlUtetgXZT4Ha1QB8Y0fc13Xme9nWyTZ2zHX7os7GODu9ay8AneIRxEYSPfMMsaamjAK96&#10;sxTKlNkKacuF3i/P1Ie9fVDGNVonY3lpkQsEcC89/2NYSR87FDwtbSNYWh9HvFOgmXz5hJfPI9wN&#10;oHcBrnI7bsPtwHzHzC3KbTO36UD7utjmXDI4bkDAQ7K+KnRALLSJN1LXYqODaF2zXkvYnog1UiGe&#10;gpXNm7aNlc3fK5EOtHPLhsNHl2/Nei9D/eZ5wFv3QAuri3CP4Hqb1qUvb9mSfweW98cBeuNy52yg&#10;vaC3/M7ZW1DecQ9e+9u4cRsC1n+OZZwDpPFficfq9hXzgK/CXPMDMqI1risKgp1lL9OA7De94s96&#10;F+wKLC2SSZjQXlCOnDCgfO+CHZhkbcEwv2lepXH14I5Z6wGuqwcAOWf98mPCn+Dz3k3+j8m/h/hd&#10;WF2t8F2AfLe6nRcbX/PbWq0xk+e2xk0prXFTgWtasxrA5CqTLPxNl7NMZ8JlPnkpw5fVz9XHNa5u&#10;29cF1Aqt4pcRXe7yDlhcA90E0uN0Fa4o514wtvzwko+WH1y4dbl13mb1zlbAvRt3oMqPsbz3an3J&#10;vwuAtbY/jpuwISADrktkM9a/qPltne01uQ2cukVrzPmrWmOBdQzQjgHesef3xscTKqPJU8aSp4xD&#10;VxmtfiOWj5mMPnHBH9/AP4H6E4HZD8u5etB3uUvLO/kadL5Urr3rjrL4p9eUWy4/sNx0Idb2QiZa&#10;czbBevqgd/Ow9wyhXa/8xDR+7p2UaWV7fVtXGt6JGyHM63+l+XWd7TW5TZxxSmvS7P+ZCZbLVpP6&#10;WtAm3jdvUk0DotZXICcQKoLaVywbbz76WlrvfnlDwf/N1doan/blss6Ub5SfrH6sPP/8r8uSB24s&#10;t1z7mfLDi7bCR9203MOw32tBe+G9B2jv8TnarMfi204H3hnC6/thby/3TDd8Zwfa1/Q2Zc4vctPA&#10;u10uZ00SVod2fVLEh1x8bVyoqwRa9RDdgBpXXBqrS2XtW7q0nS9+V2ArvFdR/tWyw9wby4pnni3P&#10;vfBseerZp8qKhT8ot1/1uXL77M3LT5F7tKbxY9/l0B8XwGcRvLngGwt5oTGWGJlOWQfa1/A2bd4p&#10;vUtZAGXY/mqMcYZy842n3DjwRacJ6+Qrd9DIq22Y74pDvSvm7Vwf9napK+AyCUt4JcB/pex52Y/K&#10;z196sTzz7LPl6aefLs8881RZtfjH5WdXfYGJ1zblzrlb4CZsBrS+J+YbuOvHyrqmK7S+7Nj7JsM7&#10;4/fePqPjHrw2t9lXbtiac/mS3m9qAZQfijPunat8c4t0Pg7XQOsH5drQNnmBk9AvxeTjcsbRy9dj&#10;iOfZA/WwtnW5q74XltdsgHbMdeWQ6+8qz/+Hl8szzz9fnn3uufL8C8+X5557tjze/eNy31VHldtn&#10;btkL7exNmJh5t8z3xXrvmnn3zBsQva+P91rbjqV9rW4zLz+yNfuq/54PI/tlGL8RK7T55iziF73r&#10;h+QEOB+TE27LDKuoh9QvJwpwygXWUNhxFSq0/vV9Vg8Mhfb68oVv31d+/1/+U/n1Cy+UXz3zdHn6&#10;2WfKs8gzzz1THp1/c7n38qOBc+tyx5xNEW8ybI4PuxkANysMruu6jqvfi+XtWNrX6jb9ipvzWaLZ&#10;gJOPIGtlCf1WbP2GrPmBVhHCJs+PIVvPL3oL+9wG+HwhEclLjo34KSRhd6VAaF2fzcoB4YRrCW8o&#10;J9z0ULn/6WfK/U8+VX6Otf3lM88ALq7Cs7gKTz1Zfr7sZ+X+b55Xbp2zg88VlDsu2Bx4N8ev3aT3&#10;Dlosrm6CFldoN+5A+5rbZlz2ydYsYRLYBsB8Rp48Laz/n+D/JlR4Hfrz8WTyan5fqd+ZNV7BrdAq&#10;ugyZfBHXn41bgEy+nviXyv43/qx88f4FZeiCnvLAU0+VJ7C4Wt2ngffXv34Si/tU+eXj3eXh740q&#10;t1zw/nLL3M3KzfN65TYman4xUUvrt2lvw9p2oH2tbVOnrguE83thbGDzi95K/vDDdCPxa5VGL3F1&#10;ah6hoKZuE68fUda6an19p0z/V0srtH5NRmAn+pLj14lfX975rZvLdj/+adn6pz8rpz+0qPwYcB8F&#10;2l9qbXEXBPc5/NynnlxVFt9xYbn1or3LD5ic/QiLe/O8zcstTNBuzUfp1kM2LLd2oH2NbRPn7N+a&#10;dtF/juWs4j/R+A80fpG7L7DV6lZIY1lJJ2zi1Tr7Tzf1G7VxIQi1uN4SnsKELa/WoBM/FtE1OP8b&#10;5BF+60dl7Z/+tLR++pPS+smPywkPLiwLAfbJF18oTzIhe+7558rTT+HrPv0UED9Rlv/su+WWi/Yp&#10;P5yzBdBuWW6esyXxTcvNs9YvP5rtA+QbdqB9TW1TL/pyVgJ8VHAq4RTCKRVcJ00NtBVo4+rmy99N&#10;OtbVNpq07oMyczZwz0OI5zOgwKprMJm6eZkRaEcBrDIaGQewI8j7ux/2AttAe8wDi0rPs8+Xp3/3&#10;+/I4Fldwn3nuufIMk7Mnn/xFefKpX5SlP/tWuePSgwB2W8DdCmg3B9iNy4/mbGTYgfY1s42e9w7g&#10;+sd/+dMOxBl+23IiKUMCI6KVrcN/FS1rlsCQLHUJrXGXxGaRD6z5LwaXxBpoXTUYCaAjGmCr1XVC&#10;dmMD7b0/Kdv85N5y6y9/VX7+8svlR794svzwF78sj7/0YnkCy/s8lvcpwl888Xj59TO/KqsX3VHu&#10;vOxgQPVPQ3AVmJQF3FkdaF8bm/+XMHnuN3rvfmk1AaouU8VSCiF5yhR0fHt2siEyybtehJmQoRcr&#10;rS6hXwIPpIR5CXImut7aNZyDkDeBunnCq4G1yhj82tFXldZNNwfYt/7s3jJjyYqy6qXflAeef7Yc&#10;/MDDZbefPVguX/VI6X7++fI4kgnac8+UX/7qifLkr58oK+f/sNx5xcHlh3O3Q7bO9xJ+0LG0r5Ft&#10;+IQ9W2On/tfW2OmlNZ5hfBwW0XCiUBkCWMR8oSOseZbn9i7wqV+BThl6lguot23HNw/JGI4zbl10&#10;8/kjQBVcw6zXCjHg3nQLlvan5bMLFpX7nn6mLHnhpTK0e0l5o34ulnfL+x4os5avKt3PPlcef/HF&#10;+LovIK7j/urXvyiPLrm93H3DF4F127gJP5i9SQfa18Q2cd5sIP1DawxATgQ6ZYLQNVAKcOBtrKQP&#10;uZhOWZOnjJtR8hRYHpxBxpE30XrqUTaOsvo02FgfpLF9LS1WOs8d9LG247Cyo/Frv3tL2fze+8s3&#10;f4Hl/M1vypcf+0VZn3TrXqC972flDffdX054eAnQvlh+jZ/75G9/U55BXvjNS+XZ555Gnimru+8q&#10;93z5pPL9OduX78/drAPtq37zu1zjZj3dmgCo47GGWr4qE0wzvCsCpiU1f2xjiYV3jNZZaIkL6WjS&#10;AdJ0H7gj5mlltbYCTXsTaFtovamQL8toaYnndu6V5W1AO2flqrL4+efKz55+uhw6f0FZC1hb999X&#10;Wg/eVzZ58MHyTf1cgH0YcO/69VPlUf3cF55vwMVdePLn5bEVPyv3fv2cctOFO3WgfdVvky6akT9Q&#10;dkLkay+uGBhvpwHKP1X2D5ar3kTA1RpPaqTGdQsqzAJZodXvTbl6Wleg1r/V351Eu97G9fZtXIQG&#10;WtdtR11VPv69u8v9gLcYn3X6ilXlnQ88UN76wP3lDUD7jvvuKzN1DV58qSzAnx3cs6Ics2BxufGX&#10;vyyrXVl46aXywm9fKs/gA//61+Qtvafc951hHWhf1duwmZsD3D9kiFaEMXHgimhhgdR/APev7JNH&#10;OJ5Qq6xojU2bP05Q+8hYAB0rxI2VFuC2H4zoB3thaGm9jaulFdrhzcRs5DXlqJsfKN0vPV++9vOf&#10;lwPnLyxvF9r7kQcfKKcu7CoLn3uhrGBydvmjj5YdH5pf3nb/g+Xorq5y81NPlZUv6OPiKryMy/DM&#10;U+WXv3y0PLrq4Q60r+JtLSAc24Y14CH523rSugS+JRtIhVZQGxFGoawuxTjhJBzTiHF1RgGmodDq&#10;OtQJXrXQWXlgf2OAdhzA+tVvfVnhHXc14N5Qjr9tfrkXS3vy4sVl54ceKNs89GDZ5sGHyp4PPVy+&#10;75LX739X7maC9gUAfjd56zAx23TB/PL5Rd3lW5Svfv7F8uzLvy2/+Q+/y8M2Tz71RAfaV+029aq3&#10;Y/W6A6NSLexkAA24xKvlDayEgVsgK4zWs4y8tEOoTmBvoBd+bzzUulpc74LpGxtaJrROxHz2QGhH&#10;YHXHAu24G8onv3V3Gb9yefkAsG738APlfQ8/WHZ84MFy6epHyip81oVY0+HLl5cPz59fPrpgQdnp&#10;4YfLe4nvdv/88o3HnihP4Ov+GrB/9dvflmeZyL3w/PMdaF+12/mXHRhwBC3wCZsgCSww1bTQxcet&#10;IRI3AckdM31dywi9C5YbDgBY75558yFPhCF5dgEdJXfYCL2B4V/hO/Fy9SCWFngnXod8qbSuvql8&#10;dNH8sjPWcwfA3QUre/LCxeWBZ54tK4H28tWPla0BdXtA/Tg6H7rvwbLvQwvLZaseLY/85uWyFL/2&#10;O1jcJfi4j7z4YnnqpZc60L4qN63s7Kt/+S+PHAoUYtwnuqaTfz4ieN4B86kvy3zcUKlACqHg5RYu&#10;YhvRJ0wdJM8gWJe4+dmf7TbiMwjjEX1ZofU1mzw8QzjxhtK65NvlnQseKtsveLjsMP/hsv/CReUH&#10;v3yyLGPydfOTvy574+euD7SbPDy/bPXwgrLVA/PL5GWry+rfvlweffl35arHfl72emhRmcAk7ifP&#10;PF1Wd6B9lW4XXNO/Ne/a0pp3TWnN8UFvhbhh3/zZyCzgET6hmwNU5vucbB5dJE8I81QXllOQBdEH&#10;xxUtrrd+czEYCnSTrg/P+F8LE4jXB7+dgAmuMgFrO/trpcXkSzA3e/DBctGqRzLxWoQFPW3JstIC&#10;5DcDbAtL+ybCUxb1lJ9ihZ/AJbjlqafLh7HKG+Dr7kTZgCVLy61PPtmB9lW3TZ2Klb387ljMPKAN&#10;JH0f2q5S8/LGQgVWIc96gZp03m4QZPWrjvnoCHZtq+8zDcJa/+TZ/8H1L0Vd5vJZ2rbFRSZdTxnW&#10;9q57yxbzF5Txy1eW+599rix6/oUyGZ92PfLWAda18WXfCJRHLV5S7gbUR15+uTyEr3tk99KyPjo7&#10;Itui827chotXPNqB9lW3Tb5wL4bs/9H7EAywRAAlD7sg9blZh/z4oIihVlXghE8IBdK6gufbCPkH&#10;G0ElT2jzmo6hgBNaln+6qfnoX0DoXzTNpKz9DS+Fsvi1WP3xyM33lElA+vDzz5eHn3ueIf+xsguW&#10;t4UPK7Dr6sviNnz7iSfzMM1igB26dHl5O+7C+osWlPUo35j4qT3Lyl1PP9uB9lW3zbzyJxn2qx87&#10;A3Da0Bqa30AbX1VwKcszteY54WomXUmTr371W2OVm1Cpz9EKaqw3eXEfDBHBNd+3F5yM5Y5YI+MB&#10;euy1ZZvv3FPueeqZwHjd478on1iwsGyIW7AOMK4FtBs9+HCZuHxFWYKfu/yl35ZZjz5e1sPyKutT&#10;ruvwyQWLy62/fro8/vLLHWhfVdu8y/fDZ/3n1jx8xbgBwKuVU/RdhXm2lg+IMjEDnPitpKv/qgiw&#10;qwWuHAhtJmyWNyKY6sWaN1AnjtQ2bK8CrX7fyVhevSH0YfBx15ddvnJX/NSv/+KX5VNY1Hfo3wLi&#10;BguZfJE+p2d5+TFuwfLf/LZ8g0naHou6gHl+2QJoNwPw981fBOy/LKt7VxM60L5qtuEXvwWLdmtr&#10;pv4nYOqvCuqsBtz4uEBi2RxCJ2bxXwmdmGWyRloftsJZ3YtAigh6YET+6DlbLTZhdTnMq1DXZ3bH&#10;I/WOmMAq47i4xn0JF+IH5Xos7Od7erCw88tbsbI7L1pUtmLoP6i7p9yMFV7525fLjb9+qhzcswSd&#10;heXNCxeW9ZGNgHb88lWl68UXyzJ0Ln785x1oXzXbnGs/BJi/j9XMhEl4BbGBUliFNmlguQC5CLmw&#10;j1xAudBmmFeAOD4qoT5ufQGyr1VOHkAKZlyPJl516irCJMSbCooughZ3PBOxCV/Gsn+zHDx/cflQ&#10;1+KyC7DutHhReS+yO/F5jzxaFj//YnkAX/fspSuAeXHZCdmAshYWedjK1WXxSy+VR373cvnKk0+W&#10;XRd3d6B91WwXXHdZeymrugaxoA14WfLqI1k56AOlov4FSLWmbUgJ4w8j1fpWa6zEovYpU6xv24Gd&#10;uCsI+RI4odbWB8CrpR19XXnH3feWXbsXlQ90LSrvD7xdZSCQPvDcC1lNuPDRx8pHyPsA8t7FXVjh&#10;xeXTXUvL/c+9WB7/3e/KLU8/XfbGKrcWLOhA+6rY5l76XkD8h941WK2pFraBVhi1mhXWgExZXAdh&#10;pawCbL7QxsoCluAFUMFDnNQJYNvqIhXwut4b64rE2jf6ugxO7Oq3D8agO5b9MAkLuMPZ74/uKRv3&#10;LCrvxsLusHBxOQdg78AtWPrSb8q3fvmr8pmuJWVrQN0G2QHZGj/26088WVa9/HL58XPPlc8u7i5v&#10;XMikrAPtq2DzVZp513w5MMZyCqxxhXiAFC6FuKLVVKoVrBbVu1dC6t2v9rqretQJtAJJaHsV2qw+&#10;qNfUq++PZRWCtCsReV73ol5LW5e78hYD7ToZG8Gxfv3W8qGebob3xeWwrp5yGxOvnhdfKt8jPHbZ&#10;8rI51nUzyrZC3gWw/Zcui1uw6DcvlSGrVpc3zQ+wpbV4YQfaNX6bjpWdeeWz/zJEN1IBrVa0Al0n&#10;acbrHTH19UV91sAHYXzwpf1uGKC5euCKgpOtCm72RajLEF8WMS/LaIAaIe5x1TZ8V0yfdiT16pu5&#10;frTDtdpL/758CD/1QIb4r/7yybLkxd+U255+phy5dHnZAZjX7+4qGwDuJshhPcvKj7HC3QA7G7fh&#10;nQvwbxUmZq2FHUu75m9zrpmQFYPpACBMARDx2QJvsybehBUu01Uv4JlGHNpTLqSNpcz3EMgT2gpu&#10;lXqRGLpKkf3bFmX1RoWuQ11NmEjo+2H1NXInY1OZiE35Ku19pXzs4YVl+qOPl/kvvFjuffa5ct7K&#10;lWUjIN0YaLfq6irrLlyEi9BVbsAtWPmbl8uNTz9VPtKzpLRwF1pAHWgXdCztmr0NH/4WfNhnW/Nu&#10;wGpiQTORwmrFimpREYGu67TCFwCBZwpQTQZK31yYhAhklq/UIdQyBs6mjjDWC6CdbiTQNsBm9aDJ&#10;Sz7xpMl3v7mV2wA7gWOb/BWO4WvEv1KGLVhWfvr0swF29mOP4y70lO2xvOt3d5e3AO32C7vLjJWP&#10;lQXPv1gW4DqcvXxlecdSJl+UtfCFIx1o1/Bt3rVTWnMZXiPC2gz7+rTVFahuQCZnphuZgW4srJZQ&#10;4JAM++Qr1RJPQ0dr+6dSAY6ltT5h4jWvj1S4p1Av3/NC2s8gcFwufY2+oZx366Ky/IWXyg2P/Lx8&#10;fHFP2VIfFgu6LlCuxfB/LJOzh597sSx6/qUy67Gfl02ZsLWwvi2XvxQs7U6LF3egXWO3GVdsD2TP&#10;9E62FEATOkV4q0+bYVshrl5gVt8Q0AM7M/h5gt+EFzNku5abdd0/qfNH+7PNJgy4SAVYWLWwxgN4&#10;A7ufsa/LXkKbZxGUq8t6028sP1n9y3L340+U/stWZhXhLV2Lylrdi8snu5aUv//lr0sPrsNXnvhV&#10;2UxgF8Qd6BXgXQ/3YviK1R1o19ht9jWnYTH/sRe6BqJMsBDXZoVHmHQZhFbrKoh/Khc0lvoCXIwL&#10;hdU4knLazg0HpH0TAr2LKK/pxBUBbyQXjQBXaAFVP1dr6+3c3GQgDLTGcU/855uh15eL7ukujwPl&#10;/J//qlywdGXZDZ92x2Xd5aqf/6Isfem35b7nni9HMTlrzf9jYN84f1EZsXR1+fGTnQdm1txt3rVd&#10;vWuuiGDVNVjXWWMdBZZQ4LJiYD7x/x203h0Txgu/RJ7A2pbl6Ne260Whla2TrviszcWhtK1xE6+W&#10;2CWy6udOa0DVuvqemOD6BNhwJn4DLylHfOmOQPv4E78sy7C4Nz7+y3LJoz8vdzz9TPkxvu6QFavL&#10;elktmI+4zOWztgvKod1Ly73PPFe6X3ihA+0auc246pS2v1gnP3W9VNG6BRJEqJJGBCggNUCZVwFU&#10;dA+E25sCAhuoSeeGg3XRFXx1rK/vmzcg2I9S95MJncfUHFtfUc9PfrZdBMRQ6ztgXtl5yFXlu9d8&#10;r6xe/Uj51a+fKj9/5vk8CPMQFvb81Y+VtRZ1B9LWImBdrJWdX7btcpnsV6ULX/fbT3QeAl/ztrFz&#10;12tNveQX7bVPZ/3thfxmNcBVgbzThdTHC6NrHAk8TZ5Sl7AcvrM60OTViVq9MCr4Qt/XqsbqCj3p&#10;i7XMlpuPWMey+LpN+5OIa21d/spNBnS0vMMuLeudPr2c9uEvlMtPHV0evPNn5ZkXXyov/u735REm&#10;aDc9+XQ5msnYW/FdfRxRYLW0Ry1bUX6CFb7r6efKkUtXdKBd47apFx7fmnTx//hjSJsXEI3X0I9k&#10;tPObsA0tUusLtvrGBdWLwCUwxWWxlDWhF0cFvkKYi0LAG6lPhDkpE+jomYduXbOdIqSE+QdHdPKc&#10;LWnBPWt6OXDvz5ezt3h/mbb/CeVn372zPPXUs+XXz71QnmAS9sCzL5QzelaU1sO9wH6+ZykwP5UH&#10;asY/9vPyts4dsTVwm3TR7b0wIhVaJdZVEdYGUKUNbhXTFwJl8/ZtPpHUxOsztDUMyIClZF/mo++X&#10;E22nXVfdRlLf8j7H0s4jtB0vCB8KD7SNpXUypgyaV97/+YHl9B3eW87aeucy6oOfLt+afGFZyaTs&#10;V1jSx3yABrked+D0ZStjfe8F2KmPPV62Z9LWefZgTdvGXrYNQ/b/jKWrsGoFA6ghEgvbgBJIDBvd&#10;mqfU18eV+v2CxMn3Gwh+wCOfSepTR8mr5tadhxCmnQbIlCvWQ8wP1H1CxU8w+XXwYYaNhc2/kpMe&#10;OLesd9KYcsz7ditnbLddOWOrbct523yoXHH6mLLgxw+XZ7C2z+DjPvrib8qK3/y2LAbguVjYDRcs&#10;7l1R6NzGXYO2/F/C5Q/1+pyIE5r4ojVuSDp3uSo8jVRoA02fdL0rJugBrMJFXr7t1ejYbnUV0nYD&#10;nwBXi98W2ycvlhgR6vaxNPk+PDOG9HD0ta7COoI84/1ml9Y555d99z+ynLbtduW0bbYsZ267fTln&#10;y/eWKZ8+vtx+w3fLo4/+vPzquRfLi7//j+Xnv325zHjk52XreqOh4x6sQdu4iw5rTRaeKkAUX7MB&#10;T2iTR1n1QatutcJC1dZBqjsxUbgAUHgFKt/3aqSCW8G2jegjbXgta8qVml+hjdB+/ezSOPLb/0yO&#10;CO9g8oUX96B11pSy7ZHnlOOB9ZRtNsfiblPO3H573IUdy8DtP16+NHpOWbF8VXnq+RfKr5Cel35b&#10;Ln7sF+U9WtuFHWjXjM3PdU645MutScKDTFbo6BoGLCA0NG8ioSLkSp41UAcoDNURROskbpnStKeV&#10;FVzBHE98XAN06lpOOp9ZaoCs7oRl9XNJuRiauO2om++FkR6NjCHPrykKreu0wjqcPOW86WW9E4aX&#10;I9+/ezlly83KGe/ZoZyxE7LdtuWsbXco/d69e7nghIHl/lvvjbvwK6Bdhbvg27qzOq+QryHb1Llb&#10;Ae3v/wjaCmoFL4A20AVE0roNsc6myY/lQ6oVFU71KlyxmOQLaC4G08aRaqnThvpAGGva6KQ+5WOB&#10;z3jaUbeG1jFE131PMGTfua2L4Mu2htKmvu6g2WXtsyeXvfc9vJwqtDtuX07bbuty2tabl9O33bqc&#10;td325ewtdiqT9juu/PQHd5Unfv10eQpwf/Hy78rjL/++A+0asY2/6Ovp5Dp0G68+Z6ChoycQF4rA&#10;hsS69oE2uoq6tkW8Qq6ltF0/95lPfjb7iNW0/WZf7SGffMvM92KIO6JO00YstXWRCrxhLgqPwTjh&#10;BPKF1FWEAXOwsDMaaImfNbl84HOnlVO23bacttUWAItsuTk+7hbldP1cXYYtdygjP/KZ8t1Z15ZV&#10;S1eWX2J1n3ip8wr5334beeGuDKn/0BoLAGMQh+qxgKEIl8AFNECoFrRC3QZOETqB6QNN2zL3Ecus&#10;Z1nAbyRgKugESvaTdpAKbLWkuia1XOvsake7PlInduMQ/49BN2EQv4EJWCZkQ4ifMaFsftzQ8sWd&#10;P1hOF1pgPW0roN3S+Ob4uNsC71ZZXRiw/R5l3jEDyv133Fsef+rpDrR/081XaUbNuTrARhpABVco&#10;BMR4fEXyA2kDlZMdIQxESIBEKmS5GyaMDUBKICatWzHtiiYkXR9DrHrWqUBPJd/yWlYBD6TsT2hz&#10;E4J82/SmQ1Y7bB/RPdCvHYb0w9LiGrRGcHynTCitMyfiIhxVTtka1wAre/q2WNltAZVQ0eKeobvA&#10;hO2szXYuk/Y9ptxy5bc70P5Nt9HztgC2J1uT6WStl5OiWFGtGFAIoXkZ3oG3+o0CPaYBXB8zH0Em&#10;HINkWKc8Qzb1K2htETgha6ASzno7tx0KniEifILo87nCmLrWaep5RyzPPyA+kJ5nFhp9ZSJxnz/w&#10;lu5A3IIBM4nzm7S6p40tGx3Tv3zh3TuX07bYtJyx/dZMxoB2O4HV8uLvboursAM+7nY7lLO32qkM&#10;22W/DrR/023aNQPTsec3HewTUlPp4IDUxKvfqpWMvyq0dLqz89FAqvj17ny1m7BCrW71R6tFreBW&#10;YAMkIpyBD+jyFsS1iA/RCGEjeeWHsirCaX59wizPKSjNwzYpu479EPr8gdAO47hc+hrGxabF/eKQ&#10;8uZTRpWDdjuACdlW5VQgPV3fFvfg9Eiv23C64HojYptt0du6A+3fbJv35S1ac2/4Te/zrnRunsDq&#10;0+kBAXh8kDtCOg+xGEd3JukZpOvrNvUB7TwUQ+hFUGFLOdJXN+0ptOe+6n7yzCzttx9r9FFGj7Hq&#10;9dX1uJvjjx55+UjIlwh9FBIxHM8+fUPXNxq8Q+YqAvCudcKI0jp9XHn/YaeUk3Z4Tzll803LKVts&#10;1ruK0Ia2Nzx96y0JcRe27kD7t9su/NKU1sVfKa1Lvtr7JoEdnWde7XyhIRSEPICN+DB2RF3kAvUb&#10;CSCGQgQ4eWZWqCpYTRirCLhKW/dPdNy3+7NN918BDKgNtNY3zFNeXACxqk1eoLWuoXWRSeTXTyW5&#10;/KV7oF+rj3v2pLL55weWz+/w/nIa/uzJQHsKrkJcg8C6eW+4w1aB94wdOtD+bbZZl20KeMtalwJs&#10;oAXewEgHxzoJneD0gS8gK01ZAKuwNqH1U066L4RK4rZT82sbffTyWk4j5tlu9oF4wSQttMAa90W3&#10;A9EF6fuIYgVamG1rKum8L4a4/CW4EynzL/YnUP+caeWgvT4DtEzIAPPUrCJgcXUXiMfqOjED4FO3&#10;7vz53d9mm3vtMbFGwnoZcilyOfBehghvoBEmAaFzq9sQ16GvoKO7MBt9gXOonoOYjl/aiK6E+pko&#10;IbGa6Aiu8fixSHVJavumrZOwAdLHEvOiJPrxlZH4yU3csrofj9vf4P795xuf9vLumOJbDVPY//n8&#10;3vFXl7cdP6Qct9X2Wf5yMtbrEiAVXESLe+qWHWhf+e3cc9ehU1fGH3UilEkQAFR/U39UCMx3yI0P&#10;SrwC2/ZzG1AFtC0C2ECS9mmripO8OgEzPp1y28nEz7w+wDnRCqzuHxFAj6ct6GUCSTxtU7euOmSS&#10;5rFah7RteCx+cFmfVmD9Eo2W1+/XTv8GF8+3yxsnXVuOPPLEcs72O5RTNtu0nIqbIKS9a7fV8m4K&#10;0Ft2oH3Ft2mXn0Jn/6G9MpAh1o5H6lKUKwWum1Zr5XBbh/MKq1a1TsoSJ6zWtIL3p6DWMFCr24Q1&#10;XutXaOv+DRNvytsTQPOtZ5lxxGP1YjAdaconsu/x7Lu+xeAHPfz3m5nfZpT5HnJjOfIr3y/XjxlT&#10;zt3xveVUwD19+23+xeIGYGDuuAev8Db10vWBtetfgELOp0O1egFBKOjwCpKdraUNCA2cCZFAqqAf&#10;2KwjLA0wyTNOHXWmNzrGbeMCJ3O4Jb6hqzhhij9MWSw5Un1pfdl6kQTSpi2BVM90BVodXQKPvS2k&#10;p/E76vticREAdxz5k9nvFTeV1pU3la2vv7080L2s/Oiiq8qo3fcpZ263QznrPTv0gqtPi6vQgfaV&#10;3iZeuT+A/pdAGlDpyFi5Ji3MrtkKmFBWIAKzaSRQNpZVEcwA20igUdQXQmFEZgOe6eQRz8qDwAKu&#10;5XUyFyGeSZe6tDPXuvVYGggNAzc6pnUTvMACdlNm3N/kBakIrJMxXYP6HduJ1L8MS3vND/Hxf1C+&#10;1PVo+eUvf1UW3PmTMufwk8ppW2zVe7dMS4uLcOqWnb/Of2W3aZf9KNY1fqSuQCPVN5xaRXgBQXi1&#10;UOYJc7XOAh4r3UjaNN96huYTDzAChmiFA38TxkIDjBdDX4tdYRPAms4FQJgy8qqbUsO+FjXLXrSr&#10;qB/LTZ71fOGxugf6uH4bYaoXy9/1gnvx98vHb5xfHn3uxfLcSy+VZQ8tKlf2H1bOfc/78HF9mGbL&#10;cmpnyesV3CZffkBr6mX/2AsbQAhtoBO0PtBOaaQC3I5jmbwFq1+qfp1A+RJhFfUqzH8aCq8XQGAG&#10;sL7SviBoo7ZfQ12NWFPCuAAKca2wcds2P78DEdR6oyMrEk3oRZBHFfnd/o+u4Aqt/4AzVWvPhOzK&#10;H5Q3XXln+eFjT5WnfvPb8vSLL5UnnniifGf2RWXIe3Yvp261ZTljh+060L4im6/STL7ktl4Q6Dwt&#10;YF9oYukUOlBpW0PKBCDQIc7cq2UOpE17gZV4dS/Ur1Y3+zRE1DeMBW4kbbOfCnd0m324v7gDHJv7&#10;Tx2PSeH4DC0331ALn9fNSQtyffXc31GPYwJSl78EV3dhCi7JjK9iub+Jhb6pDH1oVXnuZaD97cvl&#10;KcD95RO/Kndf93dlwic/W87Y+t0daF+RbepVnwSY/9QLCR0YcA3taERIK6x1mDZ0mLaOMAhCoCGe&#10;4V+oTDdt/Gk87atraBltCo5A9oVWoLxAKtB1RUNg3Yf1PE7L6/G3ASedtoh7fLlwkACLXl1RqMdu&#10;ejJhX2i1tv6z43Ss7ayvRfa78f6y8je/Kc8gT/0WeAmffeGFsuBHd5eLTzi3A+0rss248uqAmOFV&#10;OAnja2rBDO1Ywmpx6yQrE6+m3PrqRBeJlSMdSGuebVQ9JJMi22AodzgXICV1gSdAmYdutcSK4AZe&#10;4roU1a3QN61x9QM9eboEui9eEO0nvijre6x13/rrWlf/O9dvImQVgfxpWNpZX6ctrO3FN5WzFy8v&#10;KwT3pZfLC7/7fXn+5d8B7ovl0c7HOl6BbdyVG2KdfteGJFAJk6FCnp1v3M4NUI1eLFbVRUcLG0tL&#10;vIKnCKvg9q1b6wmuUDlpclLUvpXb5HlhKHXftlX9aaG1Pdu2HesLq/sP/O4bcYlLq+xvcAJmXiZf&#10;1NEi+ztcMssxkucDNIKr+ACNVncalvZ8LO00xLXbG+8u8x59rNz/zLNY25exur/DXfhd51/I/+qb&#10;D3nPuPIb7c6tw7ydK1AVkkBWITBE+sIXcCgTjAz5TXsBtimr0t6XYjvWb/LcRx2y03YDay4eBd2s&#10;KDTp2qbxularlc2xNaH1dQtsX3i9EOqF4j6sn8lc8zssyzds+R1xEYQWa+tf7c8A3BkNuNd+r+y5&#10;cGE5dXFX+f4vnyyPv4SrgLV9svO6zV95m3r1BwH1/wusbaET7egM+1VIV5Ds1DZUimnEOm2wG6kw&#10;Jk5ZYBE64rlArEcbAR2Jrm0g7jfQErZFfUS3JXWbtnNcwqi+dRXyq+ti+9ElzEVBfv2dHnP0GzHf&#10;pa/6r476tXkWgXw/dS+0ugnzvlk2vfvecmhPV/ni4p5y1WO/KCtxFZ7qQPtX3qZdNpnO/Od0VIXG&#10;Do21tUOJVwlwQKH80dANhBXcut6p2JZtOlxngoUETto1rBO1+KqAkQmY5dZr9i9UGbJp748miE09&#10;24xfa3vkZZ99xOPOxIx4tczq5zeR7+1o83KhqNOEPhjulxVjbTmufO+LuNZ2rn4t4qTsKz8oOy58&#10;qHxwwfzy6QWLy8WrH+t86vOvup32tTdjtZ7ovX1KJ8WyIbFoTUdm+G7yYnEBM9aMuLops6MbqbAL&#10;eG0jgCEVpICHVN835Q18ARAxL2Crwz6UupKRdNOu+upUP1ZpL6+pS9x03WfdTx0B8uAP5cazvyb0&#10;eOvSl+u2eR0HXR+gmYa1nQ20M33i7Vuldf+95b0LHi4fXbAw/6s7sjMR+ytus68b0esfChid0fZN&#10;kQDYN26ZejVE37CuJghv4LPTkTqs50JQr4p5tGcYi4yet2+rfoUxVhQJiB4DdQNr075hblgAkhD6&#10;DluWv2o+IqzmV/FvRidiWfPqOvVMTyLUwidNmaH/gDPOd9eo70uP3hkTWr9Co487GWjPx7edTjgT&#10;a/v928tOC+eXDyxcUPbGx92r80chf6Vt5nWbt6Zf+x/+F2iV6hvqAlS42rP7ZrKTh1NIxzUgDLjo&#10;1CE8QCPtcuLxhWmrWmdhrNa7rq0KWt+7bQFUaG3XOqTNUwTRZS8tY8AEMHWFcXIDbeJ9RGiFvC6X&#10;9c3Pe24NtIptaGl1E/KHeegpE7zIsLJOylxRuOI7ZeP7Hiq7Pjy/HIB/++HOB+j+Stv5V49qTb3q&#10;D7FgsUh2IFJ9vwyViJBkotLAVn3avg/EVCBrvFphQatAt6FVKNdnzH4QQRMcLeAEgREiwtwu5pgq&#10;wNUVEN6A7fE2ImyxuuSnrvnEhda47QuqocDnAiFM+00bNVRHC2zZBMTHFXOzgXxvNPhPON4hE1xv&#10;OEz+Stng1p+UbR5+qGyAm7D1goc70P7Ft3OnvhUwFgXSKXacQsfYSbFixukcJ0cBAXHoFYyA03R6&#10;tap9h+wKmPAbOqTXGX+GePNti7arjlKHbo9JaC03Hnia8hxfo1+toV+IyZdtkLzSTp5ivu2p09fa&#10;1nZso+Z5PP5WQy88f0t+Jzq6G+OJuwQWF4H2vNngvzz6RoN+La7Cm75ze9l2/sNll0ULyrs70P4V&#10;tvOv/Ayd9E+BQmsToYOq9amTHjsyICD1IxoJETs1/uHFvcAISYVlvBCpR30vCEHRRxzX6Brmwx8X&#10;9YbJRz8W0n1W0NiHYW03r5x7DDVPcV+I318QxnYZum0h7THVuPvq67/mOBtxgqaPq2Qi6QVCu7oI&#10;QluXv3yIZhrWds43OBdY22tuKjs++FB5P9Du2vnU5194Gzz1nXTqz9Ox1QpNqp2NGAqvACgBSLGj&#10;mzCACQGw+f0CvyRTofRrhKMuIDQPPV8KFBg/pxShbJTfQpjbG1dfCcDU95uxNS6Q1g3k5inUUdy/&#10;x+EnmNx/PmZHXo4PfcvibhB6HO221eF3+DurJTcM8MS9KHIeCPN8g+eCC9jJmJMwgR1KG2O9GPXX&#10;v46Oy1/IrXeXbZiQbb2449P+ZbdxVxyX4XccJz+WqooA2MlVTNvZxANOIxWifGkGUATX9BjyBSNt&#10;N5CMJRQA21enwjdaWAW3D7TGA7tgNzpCXvNGKdQZNQe/chZ5Qt/UG0neyOYiqAD3/R0JOQYvUmGO&#10;heW4MnIgHmO9SJNGrGOYCxdwXfaqVnYYbegixNpiZV1B0Np+6XtlnYcfLFsu7LgHf7lt+MVvoePu&#10;7IXIziQUzApTPi4nXJbZKY2eol6Ezow0EPaFQ6gziUJ8LrWCYljjFfp8gUYgEcE03rbGSpO2LBcA&#10;om4+gge8bfeiOe4qHovHVkcCwQuowsdxBeLmWHPhecw1z3Qjxutvtdzna+tfOAmsbzV442ESPvA8&#10;rKy3dS/4dlnv3vvKJ7o7lvYvt427cC866x/asAYmwgy1Na4Qt4N1G2J1mvx23M4n7gRJGOx4LVSA&#10;oVwrHvCRasFSH4mVQ6qbUaExP7N7dZu2HJ6Ne3xxX/roWW779SIw9PgUQc73xZB6zPU3C3/dp2Hg&#10;JW4Y8OtFQFjb9bf4ZUW/heBzCL6pq7X1DplvNTgha1yEd9x2d9lpwQMdaP8y29S1Ofm390JHR6TD&#10;7RQ7mHjym7ANM1KH9zqEGlZr6qRNyDKkomvH29EVhACHnh0fCBoQApXi/pH4os0+Iu6fPCd7xq2f&#10;fTRlhn1hs031LfOY1a9gKtE1j3j7dxknr5bpBhnPvv0NHitpf4PQ6upk2Yt0hdavLGppffExf79P&#10;+PUflrfcd18H2r/INvziA1qjL/mff9x5dnIjmZggQqaFrfnx80ybj2UxTH3KAgYS60lYoQwI6FT4&#10;qo8an7QJh+OHKiP0R83Huv2pP6sEyOZYPfaA7r4QrWYmV+i5+pF0U6/+TtuLX2ybjX7cEXWIe8x+&#10;w1ZozctvadrxeEwLbfaP+MFlre1wwvaEDGvrSoIW98Jvljff/uMOtH/2duxN62Idbo61cLE8/iqh&#10;Fkso7XCXuIQzC+6kk4+Yl3VS8yjzpoBlQlutmmDpg2ZVgLD6oBU2LasTr1oegBWgEFhXGiKkA1WT&#10;P4rJlROs1KG85glUG0TihsKX/SCCar7Hl3Yptx1BH61QlgvMMuJZgWhA1QLXNg3rRWLboxC/8eX/&#10;j+VGg+0TxsoyEfPpL9dtb7q9A+2fvY24Yhdmvi9lBiy0AiuMQuvylneuBDPDPXntYbiRWFpDO6iB&#10;2nSGVzpRcRkqHS1ATV51QwIH+RU0wVOygiBAgkCoBCzCWOVGMilr4lrmEdTVSgdodBXrxu0QMNoz&#10;z3QsN/G+F0dcgeYYa51YbsuQXFDuz/2SDsQKcb8SXn3b/J0Tv8+lr8kNtAL8lZs60P7Z27hrLum9&#10;d86JdpKkxXWoq0N9wDTedLgdlw5t4obpVMSlreiZT0emQwVLsZORWL2mTNFHNK2eoCkVXMHQmlWg&#10;bTuAEHcfWkFvHPgBOdsSWGWYX+sG3NQjP8tctGNb/h6PX4tdwRypHuFwjkGxnnnC7LGZrnntePOb&#10;chy047GN8BhIV2iHuN9ruZBxD+oD4ld/pwPtn7WNuep9nNT/GmhdY6yfsYwvCAhZh7WThaLJr9bJ&#10;4dCOtgOrlaq+ZzoceOzYuk46HJAqTEqNpxy9tpUUvKpHXHj7wqzuMOsQDzTsT2Biad0fUi8A08lD&#10;L1bZ4zaPMo8zPm3zGxR1bdt2TXssdd/Gc6E1bWU/xL0gHDX8ALTt+ZdNQuv51Ld1/dYJmSsJPvk1&#10;92sdaP+Mba3W+C9dnQc8/GKKtyFzZ0dA6QBBjTTgZiisQBPXwppn56Xz6dBYQaTCY17yKRfSwbOw&#10;PohxIXAYb4PcgBFLiU7fyZh5hlXfNrwIhjYiTAGLctPZR9PGENIeT93fYNKC6TGNADqBTvvoZN+U&#10;5b/Emvz6zzr+LpfThLRtackT2Pi95nNOhlOWf8RBV2hdRRivi8V51tpOuaED7b97G3Hle1rjrnuq&#10;NR4L4CxXaJ04uFAeyyq4jTjbdwiMH9rkaYVjpRShQSq4gY9OFYxYXcQ8QRIqwXAYFgqhEsShDWAV&#10;TKEU1GrVkkbf+oGfcJDtoSOINa9vedqjTl9x38MIPVZD86qVbh9Pkx9r2og6bQtL3fw+wjppcyXB&#10;C9rzkAkd57HeIfNVnDxEg5vQgfbP2MZeN7Y1/to/xNL2hdYvXGsxhNFOaENr2EisLqE6WqtqUSPk&#10;2eF2qrAG0CoNEMoQ0hUyRQADGfVMV2j9dxzht01dgZRbFxlKXt9hPW0TqmPccuv9kfQpt57tmC+w&#10;VafGM1ogFehaZl3bsDxlzTnwOCOeI85lfcbWGw26CC59TetA++/bRl74tta463/RGnsNEDJRyDtO&#10;Qtu4CN7hiQBtfW5AcEcTplOEmk7SqsRfbDrMDqzgWse4HarlHDyzF8YhtfPRrUALgiDWzo+VJK2u&#10;Ol4ktqdehSTDMBLXpIlbV5gizX6q+xELbptcHFpmj6UCX3XTdm2fsI4Q1tVdGGx9ZDB5/gFe4rST&#10;kQAZZh2OYaTHxHnT0rqCYOizCN5omPGVDrT/rm3UNZNb47nytbJ+HcWPTQisEzItrstf4xXirtv6&#10;WokTsza0VewgJBDbUcTbqwjU0c0QduEXuACOnsOp3/USouTT2Vl1sINpo1piwRDmWk94jAf4CmMD&#10;zFDzEOvV+ravqyBY1ZJ78ZgXC095hdbjCMTGCQMh8bgDpNsAK+T1rZuVC8o9Bs+LI5X/PeaELP9i&#10;7jnB2grttA60//bt2hu3xI99ujWOK9+PAo8DXONjBZcTW8F1zXaqyzXqufZqHp2Q27bE4zIgAq0f&#10;7GRN0IXcurlDRhhw1aEj6/JYnejVi0Co0x56lgmullQQqgitkAhPLBvQJI5udVVsT6DUF7gKfCAm&#10;v44C5rnfWEXE43JyabllNcx+G53hSN1/3Y9+fialiBa/Xrx5FoFj8uLPKoK/idDPgnbcg3/7tvbf&#10;33dya+Y3/wfWFnAAcpyW1jjQag2qHyaIk3AbhK/KZENArGEARSaiJ6C5k0aZkNc6fwq6sOZPkgXX&#10;jm1C810nFkA7P65JI/ERa9xQUMhzHVmpt5LThnm04wVg6Bqzee5bHSUXGJL90l7KSLuGK8yW1ePy&#10;eHKRIebVC08db7TkxgqSO4Oks0/iaYO0kucR3A/neeJ1HWj/Tdt9971x19sWLljnwu9x5QPsaEDV&#10;p/V9/bGEo4Ava7acaH3buAd0gJ0QUMkTkAprLKswCg3ix9likRGBF94KbUCi8/KsLvXytJd5hkLV&#10;pNtgNHkBkzDt2zblFT5vxebuHWI6+2h0TecCQzzOXGTGbdM4YYVct0QQaxu1jvnRVUjnWYsGSPMS&#10;t23EV4XcR731HZcK8bZuvdngeR3XgfbftO18X/cxu/yk65/X/codAMtQNVpLi/iw8hgtLeJ/Cegm&#10;CGu1mL6vZQfZqelQO424HaZU9yHPH9h5pPOOGJZFkCv0kZq20/uIt4yzD9rOrWLysr8mro4wCL77&#10;Vjcwq0+8DbnH09Q1rk7y2K/l6lkWXQVd4YqOQtrfYfvma0Hdt3q5ld3kq1/bywWA5Hw0ea7VCn1d&#10;RXDN1udsO9D+67cPLl/+toMXrHxk34eXlzfdfD+dA6jjbkCAd5K+LYDp17qSEIDtPEKl/aBM02kV&#10;NDvYzhQadaqekPkWbV4CpN10tmWmra9ODelQ29JCmRdwFCFoAIhVJqyWOsN1TRtWvaY8adoQmoBD&#10;OlaPeNZQlT761SJW16S26QpAdMlzcmW5uo4G8WH1X4nXfVpmnSwZqqN4HPyuWFvaHXl1B9p/7bbz&#10;/cuO3e2Bnv++073d5Y33LACqb3HScQvG6BoYAtdooMpzCJ5kIRI0LPH5WuMGYEET1ljCJgzISN+8&#10;iPWtRxggm/JYKaXpbCX66FQQK0wCo1QALatgBTJEiMxzqUkY4wMjmUQ1AOVuFeWuQ5sXIb+GPjNg&#10;eRX11W3rNxOy7LNJ+6xB3Zf+dj2OCHGtrbfG642GQHtFB9p/7bbxvYtu3ei+xWWHn3WVLe7ryqfW&#10;A63AVtHH7QttfFqAqxOtOtQGIDpFcBI2eRli0VMEMRaLvApzYCUUxkDZ1DfUCgbE2umIEAaWZhaf&#10;FQL0zbeeYJl2lh994gInRPrFqWM+IpSBsNZr4taxjawONDrm1QvCuuonbdum1XN1gTp1X5nU+XuR&#10;+nvjNiF/BO1lHWj/NduHH1y660ELl/6Xjz6wtOz+4LLyyfnLSuvGn3CycQ0UXQTXbPVvY20baF27&#10;9WMU8QeJC5qApqPsRDpLy6ZOAKS8TsrUFUShrZCaFoj20Gk71kPSVi0zLkSIeRl2iQdwRGitm9k9&#10;urFytGH7adc21W3C7JuwQu4x1X3Xiye/zfifptGtE7FciLbB/nO8iJDq8sS/Rkc3x1FJ3z4uFfG6&#10;9h14L+5A+//c7itv3O3BZQs+ALC73b+sHLhwZdntwSXlTXc8yJD+ZU4koLatLS7CyAZYReuQDmvA&#10;zWeAah4Sq2leDe1YJJbWPOKpg8SSNhAERNJKjWulAgrlgQ8wUo5UkCq0mZETahUDY5MXi2+IbrX0&#10;inUrzPFvm7y4JtQRuCxX1eNu9G3LvLoKEgvqPixj3wJcl79qe/4GgfU5ZOurn99OqHSg/X9veyxY&#10;ut+7H17yT++e31Pe//DSsuOCJWWD+d3l7fctLK3Z3+RE9nEPtLau31Zw8yo0cW8yxEUgnsmUfmoj&#10;WRIjtEw4DfVNK6zWU6dKLLYd33SwYWBSyK8Qm65w9Z2dC2EFNEN3A2MFXh8ydc1vyiLE1c1TbH2F&#10;Ou3hn7Q6cSkIdRcCJPFArA5lcTMcCXQR0KmW32N3RPB4/cyTx2t7wz1O8vwz6OEdaP/v29Spa2+w&#10;oPv69yzqKRs/3F1aDyLz8WcfnF9aDwPttTfT0cDqrVzXaeMiAOBowM0KgtYV0KZRJqCuBFRYsyYr&#10;kBVKAUVihZu0gCaOTr6ejdieMJsvZOoERiSWmc5NmlBAhaQCGV3kj6BDnPCok7td6OdCIAxMhsA1&#10;DJgCI3mCJmCKfq1h3BbKhU+dlJMWTtvVyvafUVpDbWteaQ2a21sWX5g8bzBY34d0tNqZBFIv+7Nd&#10;ynUPOtD+P7YHurZuLer67TsWdZc3LVxcWg8B7WJkIeCa/uGPOcG4CBOA1VWE3NYFTG8y6NtGgEtY&#10;pzXAVss564ZmxYD0FMoqxFWyHovkJgOSD7UhhgGZDrRMQIVV6xxLC4BCp4WN5asdLpiNbqwhEsAo&#10;rxY0FlBIBKmRIQDlLVxDgfP2cJ2YCbxxLWFek6Ed61TLWv1qRQiFeBj1hTbPJZAnlIJrHY9V8Uk4&#10;9dyH+81F4u/h2DsTsf/HtrhrXqsbSHuWllZ3T2lhcTdYsrS8ccmSsu3SpWXdxa4ifA8gBRcIhdf7&#10;4y5/1a9be2u3WtMAqaUVYt2JxvKZF6F8EmHyjCPqmqd1FdhYSjpPWOP7NnGlwlmBjJA2X4klRgwj&#10;lFX3ooIe6yaExAMwcdNpS3gEi3jNq3FF3VhrIKwPxWg5fdpMyUVAqJUdMLP3AtDKD6OOvm0ss/tE&#10;XMUQWGEeRFteGLoHHWj/L9vChe9t9fT8t3WWLgmkb16+rLy5BwHa7ZctK3ssX152J6/1tdtK6/yv&#10;9kLrk1++0yS0owBNaF1BmEBc8FyznYrO+YA9A6usr6s/K8DCqUWeLvgNsFrnGZQp6tqG+rnRYHtN&#10;XN20hb5QVitsh8c14DjiHvSB3rwA24jDuVZOcIyrr/UMiKR1V/KQjGmBbvIVraLWUvgMswZLnhbV&#10;0DwfR9Ria60VnyILtNT3oombQVgvvFh9RHjdpxdU72OKHWj/D9ta63R1Xd5a3FPW7sHCLukpb+xZ&#10;UjZDdsDCvg9wdwbkfVcuL63v3QMwQKtrEGiRrCIAje5B7owB1JyvMLnAIs9Cbw7hPNLGzxdKQJ0J&#10;9LoMQhtYCadTpu7FX6ecMG4GbXmzwrqCb70ZlCmzDEknD/FiUH8abVnHfZkO+EJPe9UNyboo4t21&#10;zPKBWnGEqFZda+8QHatcQVca0AK0aUAT8FhP4+RbFjegqadF11LrCyvWV2xLHYGt1nuIF4I65Heg&#10;/T9s9923EX7r6jd0dZf1AfXNi5eU3XERdu5eUtYH5M27CHEXNujBdbj7PkD4Gp2qhUQEN9ACRSZj&#10;djpQVJdgJqAJZoWrghhYCbWYARPdCrRwKgEQfQEM6OR5IVh2Pm1NRwxt2zzb1KqrF4tNfLr7oA1D&#10;j8f9uR/zchtZiDnm9iqHaSEnT79Zcf1USxzQiQt2LD55dflKIA1dhzXPtLC6MmAYtwUxHjel0Wtf&#10;LLTtxaL119rGZ0Y60P7vt7d0dQ3cfnH3P2/Q1VM2BdC34MtuyQRsHYB1Eia4byG9tv7uAw9jNb9F&#10;hwGGKwl5OBwQhtOJ9UaDLoI+6yTAUCZT7pP4E02TX8sc3g19ka/qVtiFz3rqVNHViDW1jDBtNu0K&#10;kvWNqzPF8qae+9TP9t0rXZf42g0oWaXQmlZp8gRIUNsrEY1ktaMJ42Mj6mgtq4UWdGGt67DxoSmL&#10;xSae+k0bllvHtOWugFRXQbekA+3/uu2yePGGb1jc/ftNAfbtWNg3C6riRIy8d+omYHHfJrBdXeVN&#10;CxeW1vXfp0OwbvFrAcjQZS+BzZotIiDCqNV1Wcz4BHTyjCjxCpB59Z2zdh6hwBqvQKuX96bcn+1Y&#10;ho51redDJvUt4VqvtmeZPm0e7qlx9GLJgMWbIk56BMsnrPysvG5BfEohasTHBRWfdR3KEK5POxQZ&#10;rM+KZNZPW9a1bYHWBaj1fGrL9uLDks6kjLbME2y/ezCE9CDaHkQ8+h1o/5dti0Vdo4Szhc+aEEDf&#10;CLTvwo9dG2A3Z/K1zZJluAZLyiaA/K6uxWWtm/FrJzBM688qE4FWq+uzCH1v6wqEEARKRIhcItON&#10;qCAZBjihJbSjM4FCt1rHwNdAWy1ovQhiZRsxL1A2dYy777TVp04tc5+9y0rNcZL2Akk+EoCByc/M&#10;+xzAkAZYZ/aDAUvIBGwAMph4JmaUCaxv1Q5H33asJ4y25Svixt2vOgOA3VBABdVJo6Ht6VN3oP2T&#10;7cEHN1538ZKeDQG0BZQtXIN18WXXBdrtgHgd5P0rV5QPrVhRdly2vGyMzhuwtm+4HxdhFi6CX0LR&#10;TXDt1olZnYjFeiF2mIAGIqyiVtYVhjzWSF7KEfPy7IJ1Yl0aaayR8Nie4OeCoCy3js1Xr9FRbDPA&#10;NVLbnuyo0ByLEAda9L1gat3UN6TNwIUIrJZXkARWC2lYXYkKvPsQPHU91qHGm3S+ikhcWP3QnG2a&#10;NxQZQLtpm3xB9SLwAhmKrjpDOjcX/mh7S/fSI9++aMk/7rJ8edkIa7opwG69dGnZAYi3wuK+tXtp&#10;ec/S5WXLJcvJW1bet2xZ2R6Qd9Aqf/V2fMyv9orQ+hCNNxkqtAFAMIXEod6hXGgbcISlAjZc/T71&#10;BMGOsyO1Vsbrn2qkw5uOr8O20ga9ihChr6hb4RXILG0ptiMczX6EyrgQnQc8/QkHkjeQMG4A8UGI&#10;7cRaE+pTe8yOEsb9PdWiDyO//h4vAC2nafeti6RurCxhjq85tuyH/Qv1sI6l/Zetp2edbXuWzd8V&#10;KD++YlV5L2DugjXdfdmKsiuA7tTTK+8nb+8VK8vH0Ntj6bLyMazu3sg7foZvO+fvsLYA6+fWfXNU&#10;KO3QDLmKnYQMR4y7LDaCzqkWU/9XiM0T3GHkqxOIyYuVEi7qJmzaDLDE1atAWx4xjQxBPAbBGQww&#10;tqG++QI0ECiUQQzPDu/CKSwZyhHbNE9LaL4wK1XHeIZ7Bd16EQll3Bt+l9bc3yGc9YJUJ9YciS9L&#10;mXAKudbbPHWF1/xxnYfA29vOPctO2glQPwqAn1i5qnyoZ3l579IV5aPk7Ub8I8geS1aUTy5bWQ4E&#10;6sNWrC4HL19VPk36COJ7A3brshsbYBXg1aIGVoXOCGRAKIwjtCz4oy6N+aSYNyMsS6jQaSMQw2F0&#10;dC0TaOPRaepUAAMy5UMIY7HIG0wopOYNbXQE1eF6COlBhMLYH1iVwAuYAxogra811fLqb/ab16sn&#10;2KbVTx6S4RzpZxlhf0LFvFxQiMeRyVUDe1yEPqKr4X7j9iD+Ns9dBX3klR1o3XZ++OF3fGDp8u6P&#10;AuDeyxHCPXtWlH0J91+6snyK+IHED0A+RfrTy1aVg4kfDrSHLCGf8v2xyGtf+4NenzbQIj75VWG1&#10;w7Sy5o1C8uo54jML46ljOAIALR8j7Foay/E9jetqBGRA9eGctG0+ceu5xKYMpaNjYdmfHS7ExoXT&#10;YzBPiLXqg0kPVJe8QeQJUsoBdaDQCxgi4PrTAhighRcRUnXMq8O3kzGHf4f2gUKJxAqbxz6rZa8j&#10;hBY2LhT5xnULPD5dCz+FNJx0RiJ1kHEdaLN9eOnK/T64dNl//jjg7Rc4VwXYj2Fl90X2QQ7Ayh4I&#10;oIdgfQ9G71DgPoD4gVjgfZFPE9/w6/i1LncJrP/v6jJYhTY+I2Eso53QANe2rIgWNVbVNOXDGx3f&#10;/DUcQycKbdtK13J1m3YDsEDQjsDG1UByW1lB1/a91Sy4qdNHNxcHIshCpQ+uhXOSJVTmBX7j/h7z&#10;/Y3kGxdYVxzUE9Dqi5tfvw2hXpbbSMffbtqv1tS2s8LicfL72u5Gwg60rVLW2m3piu/vzvC+J3IA&#10;gO6Pv7ovcWH9BOEngHL/7uUB9CDyDupehiwvexF+ksnZgYQHMFHb/Ka76UA6zI//ettVqyssdm7f&#10;jk5nCglliqAOoZMU00IYEcwG2Im0N8EVCeL1jYmxXBRaYi23ljevsVPP0CW3PNvbtOdND/1t9WzD&#10;z8Kb7/4sy0XE/l1ntr71ArjHKUTGhUrgmv0Id6AWRPWJZzQhbh1FX7Yu4XkDRF/Vduut7gz5hF48&#10;2Rd6XjzVtx9K2tFAl0HL3b+zetA6YMmS3fdduvwfP4ml3Bdrui+TrQOBVjgPIDR+IPkHAOaBlB0M&#10;rPsTj3QtK/sC7UHIft09Zcs776dz6Jj65xaKFk3fMUO21sJOsZPolIBi5yHDSSsjBII2bEdrKrAV&#10;VMMI+QHWPKXRjwgdYpgVDPRtX1hNq2sonLkwEPM8nrqf6rbYRsBuIBIuga0ujMfu7/O7D9Enz3az&#10;7my7TejynnmumFju77SuI5EAm9bPd7SI3+75adK6O4MFlwvdcMjr/cVGrOx+y5f/+FNAqU/aa2Wx&#10;olpTLOzBAPsZxFBgP90joFhV4vsg+3ZhZZH9kX26lpQPPbwIUL/W6yJME1pcBC2eVlVwY32Ix0LV&#10;zke0oG0AtZwCgZgOWMbRE+hqiQVbSR5p21NvBHnVQidELLN9146FxTpeUIM5luwHHcEJ/A1U1teK&#10;J454rMbdv2ALkHX9rcKaO4CUmZehn/RgwbM+8aHEXQr0WAaZR3vqWmYbwwiF2P9XGOI5oszyYU39&#10;7JtwzLWvb2j3Wbr0E59atuw/HMjk6jP4qIetwGddrr+6ohy2bDkTreXlUMLPAfSnAzBAk/404aGA&#10;fgjgfhaX4bMN0IcirSu+T6dy8gXEmw1TkQx7dgQdrcRvtDMaqdbWTqqdY6dWSIcT2unmDyUtbMKZ&#10;fOLWUeJeoKMvrL4drq4QaMkU800L6EDCQRzPQC4mQ/elWC9tECqmPcZ6fNb1gvL4jHsH0Isg0KrX&#10;hB6LYaw+Ot419HfZtvU8T/5+oa8jhRdEBTqiPjq1reGv8yWvg1euvOSQ5cv/cBDAfgpQj1y1shwK&#10;uIetXFWOWgGU5B1C+DnKDwHczwL3wUB7NDpHuYqANf4sbsXn4kIsA/IVZbtbcBHG0Tn1rlgeCuek&#10;B1bEiUh1DwRVqbAk3XSQliY+LJ02lHSFZxB1Y8Eoj1BmvjKkCQNoEwppBb3GBdR6tjWoyR8EuJnM&#10;2V7TpvFqLXuB6RXhEsJYcUQf2GeKAyrlcWXI97dooV0d0Sf3xouwVx88bgh1bU9AzasW3dC2vMA8&#10;DsHPBfA6trSfefTRzY9YtfqlEx9ZDaQryxdWryrHED961aryWeTQlSsKrkM53DTl+xAPxID9GeIH&#10;YG33XYYs7/WB9yW9H+lPLOiic3QRmo5y6NNFcNnJJaHM7BE7w86x4zOUI3ZmrAwdZMf7FRvjQjuM&#10;ci2bQAlr1Y8lIi6EaQsJcIjtD2Rf1rdcqfnV4la4cyy2aztNWHXVEUDjgm2ZoFlP6AQs/ixhBc/y&#10;uEHWRd/jnM558fd4vNWdEcRM+Nyfx4R4YZlv+44GA/gN8WdJ938d+7RA+K1Pa1FXry5Y3HIYcB5O&#10;/LBHVgHmqnIg0O4plCu8A9Yb/ziAfhJg91i2tHx4yZLy4Z4lZTdcgg8yCdsZ2Y28jyxdUloXfKvX&#10;yjocGvoHF65NBlonZHSAHSaEdqZ6AdaOJNQajaHeWKR2shAnLgBNPdO2IYC1Pa2tOna41nUAIgTm&#10;aa0EUQgEsH8Dg8AIsFZXqyYopm2zP8erFXafph051OlHvhAJp20KqqslthHIm7rCfC7h2fx+/51G&#10;y32uVp02ziNUnJy5zzPROYtzdPpFvSB7gZ51MTrUt62zXUF4nboH2/b07PKhJUt+/xGG9F2WAB3y&#10;cWRvrOUe5H0E+N4LjO/tXlLeD5gfoewDPT1lV+QjDajvp+wDTL7eh7ynq6e8u6u77ETeTkt7Suva&#10;72Fd6cBJWEr92ou+SQdw0uuSl5ZWwOx84dMi28nVmgrtWPKE1mFWKDLcUiZ4inC7D2EWWusKZ+KE&#10;wmv7saiIkNquIAxB3M9g8gRWfWEzXcGPO2E+x6vPazuC5mTJtoRWkKoltry2KYi21x8AzTfdD/E3&#10;5Fg8LvQEuB/nQh1dFS8mLyTb1uVQ1/3XC8HzMPJ16h58uGfpuN27uv95DyD7CPJBYPyEcBK+H/kw&#10;eR/tXlp2J1Q+iuyGJd0d2Qu9/YB2H0DeA/ko6U+QvwfwCveHgHaD79zZC5RvNMxG5n6Dky2oDbhZ&#10;QqJTKoCZkJAWPGEU1vFAOwHoqyXL12sUdLM2Sz39Zq2XEJgWdMtty4larLH1bbvRsdy4eepV1yJ+&#10;MxIrj5gn9BmWOV4trWnrxcITFyT1c0G5L9t0f01d15/j57qPCh1p9azraGCeZe5DH9f9DhBwQnVd&#10;6hLeXDgcy+sR2t17et76se7uX+wFaJ/UugoellUI9yH8xJKe8nEgFeKPkf44gO6NfBIxbx/kU8Q/&#10;hf7+Tfhp62Kl91mKHq7D9nc/AHQANxc34dK/K63Lv9NrOVwgz50dOsAZtkOqE5p0PJJhHwk45Auz&#10;UuFLWpAJdR+EWvfD/LgipoFY6HNB1LBpT7GOF1QgJ50vPyKZLDFRivVGEpIfn5N966PXtGWuGOQi&#10;atpRR/E4BTKwAptgxl9VGkBzq5l8/ePA24jnRHi1wIYDOFfn4TJoebXUWuKBr0Ofdr+lS/vvizXd&#10;G/j2BbIDBA049wc8LagQWvZJoBZQ4/skf1n5FDAfQNo13E9hiYXXJTHTBwgv/u4nCD8wfzGTMazr&#10;hQB7xXeBFpkDTPUhFiUzazscqYAIlwAZ1jVL04IgnOrpckymLaHzwjBPHfMCLfBqgYVMkC3PBdCk&#10;z/96r56WuFpN8zOhIi54sdyWEXfo9nhsz7xqLZW4BsJIfqx2A51QZhXEcgFsRDAtV5wgOvRXK9qP&#10;c6M7IaiWexxtPWE1jrzeLO1eCxduut+ypb8X0H2cVGEV9wfa/YDOvL21uIDoXbG9AdQbBlpYLWgA&#10;R+dTWNTPuGLQgHxIs257gCHQ7kv+ftTNeq2AXAy4V+PjziNeHy/01mWetaVj+kosrDACmeDlvTPT&#10;iKFQVYtYrW3qULfe5nW1IkLcepmlNxBa31u5lsUtsIy6QioYEY5xAMen6BroewqbPq6SId32aMt6&#10;WkXTQqtkxEBfCdiU1xWHWFbEdgXW4d683PVyvwArwHFNaEvo/d3VEvdeHK8vaD+2bNmw/ZYv/Wcn&#10;XHW5ykcKhU/YPgG0n9QCY0U/yuTqE4FWlwFLjP7H0BNwwd2f/FhmgQXm/YH2wBW9lvaTAN66475e&#10;i3YprsG1NzEZ+zYd4ImnYwItneQQqlRo7XxDoa15WsBAYohUC2jHKnamFi5tEVYLlyUqIREI9pc7&#10;cuZbx7q0Yz3FfK2autU62m7aIj4EuARNQK0vSIET8ZjUj6thnuUcnxdI+1g8NsQLslrruBPE6xKZ&#10;ealHO7kQPQeEfgDF35tzQDjmdfRHIfiy6+y9dOm9ArUbwLkKsMcyJ174qCtWxL8Vzk9gJT8GsIqT&#10;Lv1aLe0BQOtt3v2AVHfAvAMD7LJyMGWfo43PrlxR9iH+SS4G3JDSmolPq3sgtFcRTqMj9GnzJBOh&#10;NxsELZMyOqT6hcZjWQntbMGK/0i6DsN2YsAlXtNCYnmGYkQQnPS5xCaQf1SvqRuLppB2XwGJfXvh&#10;BCjS9ekw07ldS1506/Gxr6QbsU4e2KGet3MVYXSUyAVJ+/4+Lb5txqdW/M1NmaGQGq/H635fT3fE&#10;9li69LNMpP7HnrgEewCisL5/KfCS/vjKZWXPZQBK2jJXET4awafVbQDAgNtY6INwAw5eubwcgmU9&#10;kPihAttAm5sNtHfoIyt7XYSrAPb6H5TWlTf2rte2VxBqSMfGp6SD0pl0pJ1oh9phglE7Mp1JmWl1&#10;Y92oW/WFQitlm3Z4QG8As8O1eNmHgNhOI8bNUy8XDHEtvPsTJCdd+V4Zed7dE8g6Cgip0Bqv7kja&#10;I3Q0iZuD6JOfj989DddmOjKTUcjlQP+vYgb+vzruz/1Uy5zfQju5IAn1b4e9TtyDXVevXnevFcuf&#10;3x0wd0P2AkxvBPhZo92X4wog3hTYC4C1tlrXPYF0D/L2IW9fZG9EK/0pYN1/hZZ0WfkswOrH+pCN&#10;Pq2yN1B/gvKDALfl87W+gnMd0Cqz8Wvrqzd1QmYnTyE/1o2Oy4oAneqESz/VCVRNC3cmXIR16cty&#10;n9+1XIBtI0N3A3s6n30ImXmCrW6snm2jrwR44STu7dZ68QibMPooo76yQGlJ3adlaReQtfJeGD7V&#10;pesRiw7M6mf/lpkv4NTxAW/rOCLEjSE+gPNRVwuclBkOR9dJmr610A58nTwE/vGVK4/dDQCVDxti&#10;RfdAPgZcH1iKRTVfVwCgPw6wLoHtaSi0yCfId9Kmld0f0A+g3oGIlvfTy1f0ugmW6dMS7kPZ/quW&#10;lfVvugsAAPJyrOw3foRfi7ugBfLxxDw8gyWy42IN6RzXWV0REFzhE8iRdm5TFotKmbAOI08rZJmQ&#10;CrN11BE482KRKRdcLZVWNUN6I8IlaMJqOm0JIuK+sx+OT3/XVQTdDgHzeM3XN9bXdQLlBM4bBN4c&#10;yJ0u8s5pADyX8BzvZgGfoXe5ziXuXTLj3ulSLDv7IvKQc4kH3kbcj8ter4fbuFvdeONbPrpy6a0f&#10;XNJTlD0A8APdXWV3xJsKu5F3KIDt3t0NzN2A2pNbtLuTv1tXd8I9yNsbeA/Aqu6HG7AfcB5AnQOw&#10;0ILsMwcHkPdJrLBW1tu8H12xtGx7x896O/8SJmM34Co4GfO7CO23CugEIahPamXygdRlKSHyhsMo&#10;oQLAgCiQ5NclK2FUbzLW0WG5whrohBaJTqNXJ0+5ewZ0xjMpQ3xkcCAymPysDiABkePUyglk4ohA&#10;uW6qFTQuUFmWQt9QPWETXKE9Dz2t6ADyAzRp9QTevEz0bIN03ltr8uqSmOfHY349QLtLd/duH17S&#10;8/+9B0h3Rnbp6SrbLV5UdiH+PoDcHSA/tqy77EreRygTbPRTvmvX4vIhwN4dmPckL35tA6dW+WPk&#10;uRTm5OvjpD+MfNB8BaC3vveBXss1D1ivxrf1RoPfG3BiFGgRHyrRylUgtZKTHJ4rqITmGa96hhXY&#10;+Kqk1Y+Pi65py2qbgiuUWlBdiOpaeDGoo4W2/ay5GlpXHfStNxTRbXCf0an7b8KsRiikbcfRwLQW&#10;Wv86Kxj+Zn6rI0vubBFmoojoOuhGKOp6EQtrzVPH3+exvh6WvN63ePH3dlvSXbbHkn4A+PZa1lPe&#10;3b2YiVh3+QjW8P1Aq+XdFWA/Qnwn8nUZzN8WvQ+Sfj/1vb2r1RVIJ226GU7WvIX7CSzrAfiwuy7t&#10;Ljuj/17ae29XV9nYL4brK/r3TZf/PRYXmYEVra+U6B5k8kNnCFEmVehXeOs6rDBablu6CRny6ej4&#10;ipRbbwruwQRgn/7NXj07Wes7BTH0QlBHSRqwLKvfakie7RinTGuva2O9Wtfb0j6pZdw6/pbpiPlO&#10;qBIyqZrBMUwj33YU14Zdc57CMRnPhIu4F4ITyCpZQWh+p5M9J2UeUz1H/qaRr/Elr/f29OyzIzC+&#10;B+i2Atpe96CnvAcY39tAK8gfAbLdsLZaWJ8d2HPFkvK+wN0VYD8otJS50rAHdfZYrlX1WQTqdOET&#10;A/FBq1ZQl3z0tqfeTkC7NZY6NxbswMub27lz6VCXuvLtgwZaOyMdZYfaeXYm0tdHzQQNSdh0aj52&#10;R7kTKcFywuZjkQIpLILlbF2YhLEt6CuC5nOwijP6zOo51pno+8WcOQJIepZ5xJOvkG7n2wbiMxaz&#10;qD+rqSPcgm+o2O5sytT19foATehvyUqJv9MLlN/kRVmtr5a8+tNZO34t/2Pj9devs9PixTdvBlg7&#10;ANN2wIurUHZFdsEVEKr3A9tOAIw1Lu+j/AMA9x6g3RlIt0G2J09w30Od7YB7R8p3RT4IsDtT9l7q&#10;7Uw7O1G+M1Z3S8IP0eYOlG1Iu9tjede+46cAQqddCbBXYWnnaQnpjAqtS0aCGKETq9RZvRYqlqhP&#10;nlYqwNLJWZKivAKdVQTy7Hj1hMBQixWLrcUiz/y6IhBwmnzr2Wat4ytDk0grsZrk6+IIXNonP9aR&#10;0NUBl8cELqsFtteEqYtk3dehH/G1nLqy0XYFmry6shDXAslTaKRfy6sHW3R17bxdV9ezfiBuc+DZ&#10;YolwdZUdAWsbYNuya1HZCBC3BK6tFi0q2y5aWN67BF2A2xS9DZDNqLshgG+MbIpsQXpjrTRWWRdg&#10;O+ptWcto810ALOxb026L/W3Qs7isde99WB4szCX4tRdjvVxBcLnHNcxY2sZfq9ZWQIVFK2s6QFEm&#10;rHXoVgRFONvStBFrhVgva7wK+W2Xg3gFqcKtvqA42dHy1zXd+NDEzXMpKxcKaQG1bqC1vvm0Xdus&#10;4n68GDxWf5fWXR3bj45tkU47tk/ocVtm2vqen/rgjT7ykNcwtJsvXHjJ5gsW/mFtgHrzsq7SAiDB&#10;dZjfGMDeArTrAugmxLdAZwOg3XDxwvixgvlOyjcjvQllG1P2duQdpK23BfV2BOBNFi4sb+paWFrk&#10;r0P+WtRbi/beiLQof1M3eQ891DtkXoCFvRRwhXcm8AVarK2hsNmpsaSEQqvFjIVFAiihQ79S9cwP&#10;NHayEJhWF/FCEdq4EaRjoZv2tJRaWdvQ+mnNtZzGp5Kv26BrETeiKXd0yAf2aM+0bodW2BHAY/JC&#10;0srmwlKa/Rn6ewxnqE999Uy7H12S3LzweMhThNaLRgtb76p5rOpPfo36tJstWbItYP7DJljD9QDp&#10;DciWWNv1AHdbwF0fCyloLaBaF7jWB771Fy4qbwLQdyBrkRbONyxagK7ALijvJF+4307+RrQn0G9b&#10;uKC8sWsB7dAWVnod2m9R9nag1tKu3b2grEPdfHTZCcsVuAgXCy3xvIbSuAhaGzvLzg04QFDD2ult&#10;AMgXYMur1Y0PK0SA6nqtINU6tquuMMWHRfRx4+8Sd9Ik4Ip+q/5oBB392plNefzZqku5ZbMt5/fM&#10;QuYYUq7+XOKWCfYcQkW/2eeK9Ym9yZJ9NPv0eOpvyUXCMWu59WFdSdDae4Fkv197bUL7rgULrtoG&#10;eN4DOG8nFKAtGNK1hhsA6tsAcR2geyOh8K47f0F5M9IyvUDpja8FlC2hWzi/rEN8bcsJ3w6oAm35&#10;uo2lbfWg38C7FvvwggjMXfOxrkzCBNDQCZkTkvbLjoR+6jMzbzqlivqJ09mZyRMKnjP6OvtPiF5m&#10;+Ha2nW4cEXDrpJ2mrXoh2IZyvgAKHqBNFx7yKsReZP65nzD6XLCPWV6ET34RF57rzq6EXHpjaV3G&#10;RPPymxDil3yXi9JVEsrVc6lPgG0jsNsux5TJWHOscYMQQdVV0SXxonTVxKUu13v1Z11e612Ce+1B&#10;+84F9+24YdeCJ7cBUJex9E3fjZ+5qQBjKTfpASbK3oZV3EiwjCOxiIRrIYEXayvU6yBvmj8fy6v1&#10;7c3fXAsNqIL7JqFPvfmN1aU9LpQPL++OTxtor3cFgQ66DAiuoPO1SFrX6tc6IbHTlCxJ2amGSGBs&#10;oAtwdLz59e6ZEzA7WamTNV0ErZOhbbqqoE9rmTrxb5t8l8kCPmJbWdpiH1nWQtrLW+S576wqcPxe&#10;SAIe+Amt40TQiZ7HHz8ZyToxIozt9WN91UZcHcjNDQDN+21ezKS9ceGjkt7QyFvG6lD/tQjtJl0L&#10;h27XteiftgAel5yc/e+1YkmAfQfQbYz1E753UrYpVvEtS5hI4fO+lfwNBJZ6bwBE675Rqwq0ug/r&#10;UeeN6Ogjb4LeBug4mdNd2JCyTWhnIyAVev1il9DWjRsCtN+9nY6k4y+kc68EWsOpdKjvi7n8pdW1&#10;g50kZR1W6BTyXKy306tFUgTBGwPmBwrrIVlPBR7TAhL/tqlb2683JuracL3RUJfb9IfrhRCwGr22&#10;rvskbN9hQ9rtIwGRkcN95PjVaULzKqyZDKpDvpLVAiRrsrSftxcQ95P2ENsY8hp7yuvTy5e/jZn8&#10;E7sA3A7ITljXdQjfqy8LjFsA1o4AtjXx9ZksrQuQay9dhO+ptVwAtMIMoJS/D+v8hgXz48tujgjp&#10;WljWtQk3pdy7alsQ34a2rbchF8Cuy3rifmwGrE72hL9FWev2n/RarAyrDJUXYJ3ymCLA5iZDY13s&#10;XKFNZ9ux6HiHShi0kEnbyYTeaVO/gpGlLAEFuIBie7ZBPDN7ymOBSXu3qg1iU88wQ7Ah9RQnRM7a&#10;E2f/gZQ8RaBqW/V5hCxZ8Vus574FzXY9VkNBbetQN9aYMBcI+fV4vXBsN7B6bgg9hjyQ/hqztIet&#10;WjbpnVjFjYFlV9dggXYbLK13ulzm2gHA9kTWB7g3kf8GgNYleIfWF6vqktZ2lOvvbgZ8bwVqAXbZ&#10;S2sqtK3FC8pmACqo61Nne/Q3R38TQN0V0PVx16LeW5C1hBb91t0/6x1G9e98M1dL60w674sBrr5t&#10;fd411oqOq8Omb86atnPzRBTp3CJFV/367EI6F7HjAx1x8+z4elGkLvEMwYi6gYq2BbG2m4dhGsnb&#10;CoSxnOj5vELeMmCU8Fh9fiAPkHMc7k8wbd8bAjk24tZzP7mtS15+K2F+k/qGTR3bFlzbUD/Hzj69&#10;4Nzfa2nJa9cFCzbYbemSx7dmIrUlwGwFlD5n8IGl3eVjWECH+O2AaCcg1Rqui2+7nktTwPY2QNN/&#10;tc7bSQupfmsLX3ZThvqNgPmtWN11kXcsmp+lMd2EtwHkukzS3ky+AO+I7sborg3cb+FCiH9MG+98&#10;4MFeX9DZ82WNpfWdsXwJuxHBs+PrOqYW1Y4UJEM7rsITqM1r8u3sgGo90tXK1QdxIqTN00IKRixe&#10;I1q8vvrup762nYdVqBMXgP36moxDtxMk95eHZJA69NtujhmdSNNe/Fb3QZ7HoH7NF1z3Z3n9HfkN&#10;SL0ghdbf/Vp6YGa37sUn7rm0579vBjxbA5UTsR0A8X1Lu8r+K5bGam5L/nsBWZ9zc6DVN30HMAuh&#10;y11v0UqTh0+cCZeTsLdR9lbS65EW2vVo37tobwLMd+BSvANo34LoQ9vuu2jHidxWTvjIbz38UNlC&#10;C+3Mew6wXga8FwDvXKD1E0m6CPn8J6EwZQi04+kwLY2dXC2TnVY7NAvviPl2ap3cxFIT2kb9hFIA&#10;JU/I6+1Q6wiVIOq6mOf+q5V0EuT+K7ROCIXKfCHTItcLplrTPEzjfpp4jpW4eV6E9bjcRy4Swvqb&#10;/F5CbUtJOTLAi4TjUMe6rxloS1nrY8u6Fh7sk1UM1zsDj09t7UJc33Q/rO3WpDcGOJ/cclVhN1wG&#10;3YWtsIgO7W+l/D3obQrkmwKpbobLX/q0G5Fem/RWQg2QG6Pv/4dti4V+wwKXwhZQB+tL+E6XzKyL&#10;XstlNKBtzX+4tC69qXd98lJcA12EeU6Y6JxMxhooY4GaTo7/aIg4pNqJ1d8MnHY2ecJn2s63XH+w&#10;QurXZQRNK+lFYJ7piPtG3I9Dt6C4f5/fFQ5hD8jmIwIuVDme2g75HldgNW2cvHb7hLodAc40kotQ&#10;qbqIYZ7HRbJq0JS7b3+Dx2LYP/LagPYTy7oP3nf5kvLZFT4H2112B9q9ANCntT6MHPvIirgMOwLf&#10;Xszqfc5grzyp1V3eDZQCvRHyPtK7r1wCyPisgPl24HsrltZVhA0AUhfDW7bb41Y42fK28Idoawfi&#10;uy/WfyZ/Ye9tX++etbDMugcJrwRal460tr6Za1ihddlLK5iOb4AIuKabTrWjBVRJeVNmqJXV0gm8&#10;ky7rVrE9ocxyUW23EWHPBEmwarkh+caVAElaUT/5fcrrPvrmt90S0lrLPGMrjOTnGVrihoHROKHW&#10;NA+Mk675uiCGPqt7DnIe8XNfA5Z2x1/84k0HLu967ABcgPcwRO8LtLthTbcHGtyF8gEmY+8Hxo/0&#10;dJf3A9VHgWx35EPo9T6OiLtAuQ/T+NjhLsu6yo5YYOttBnyb05Y+8K5Mvt6P/m7LfVh8SfH7XR/n&#10;QvEJsQ8j+7KvPfGdjX+Euru7ktBMyjalXuuGm3uXo7ydq2/rE1R+ZNjPJTkR002w4wJJA5Az6mqB&#10;hTIgNNAKsZ0rNM7EvbVqPVcZYt2I66sGUOLWr9AJulLhjb+Khc7kznx0PQ7bsf36NkMF2zIvJJfd&#10;BLMNOmIbuhAeZ6w3MoDjPOuSXlBddzUuiFpUderEKxdRE89Fib6g+zt9QF1L+1r4ltdHliw8YufF&#10;i/7hw8D1CYEFkA82FnDXri7808XlvcD6fkD6MDB+hPR7ECdkvnKzE/H36UZgPfVVdwLOrbGq21K+&#10;k9aU8m2Ad1d0dqDc9Vdh/SDt6S9b72Psb7+lS8q+gGobPvboqzpbsP+3kt6KNtf++q29C/SuHLjs&#10;5dNePjmVlYNG4svRccKi9bMz7UQtrh2aiZchEvCauGV1dp2lKdIOwxVOxYdcfKJM2EynTdoWuLRJ&#10;2IaU0HQVgVUsF1jBdV/CrDvh0lngRQyzj+ZYK8zWc2nLuoLo8bl/LzhD/WRDf6+ugNY3UJNvKLTG&#10;XwuWdueFi7/x3vnz/6Cv+lGs5d5YvP19hBCYtK47L1tcdiGuK/BxQHs3IG6PrtbUxxON+3ztTgz9&#10;OwCqcL9n8YLybkATyA8KNeH7AfPd1PlYrLbWu6t8bHlPgN+L9P740z6M817KfRdtey4Ib1BsQtvb&#10;09Ybv3tHydfBvYXrfXl9Wm+15kkvxEf1AqEdBwR2sNAGDsJAZbmdi8SnVZq8Ck1uPFBHGCtEsa6E&#10;6gmsadv3DtZI9pV9Cp91hR+xjRwDcT/FpDU2nuPwmBAnZ9bR9ahuhuDVi8y0UHss/qbsj3gmXegI&#10;pxeb7Q9GPxcE5eeQP8By8vqh6ytAg4ibd+6r3Kfdvadnlw8sXvT/+9Aige0pB61aVvYCrr2ATIB9&#10;6+ADwKU78AF8zo8s0jISByj9V5991RK7JPYh6gmmLsL7AfFD1PPdMIf791HvowJJ3BsXH13RgwvA&#10;BcF+1NGS70Tc527fh6jnw+P6upvmYgDaH9zde3vTJ770ZxVv7QpsXr1pLI+SjgQSrWa922RnC0G9&#10;IVCBqHepYqVI51aqeeqRb3m9GPIUmPXcD+E4dNXxXbCA2LQ1ptmnNyrMq/sRqLxXRtqLwTqWmS/s&#10;iZMvlLGcpOsLmHU9dgihEDrU90PqPoc2bZkW0GHWJT6YcGBNI/1f5e7BHosW9+TlQ0D8JCDuA0B7&#10;AMxHgHhP8j9KfA+AVQRydyzrrpR9rHk93JsOHwFG3QTfOMjH52wDoPVJfSXHuh8Gvl5fVSuKpY3v&#10;yiQOGHfVHSB0xcKXJKPHfg7EhdgZt0JwP4hP/OYf3VNy79/1WddpferJJ5d8ILpCW4dULaudVztU&#10;IGI5FTpOMLzpEMtEvO1bWpe4nS+Ydfiu9WI1mzxFOK07hPKhiC80Vn3Tlg8iz3LzHaKF0H0IYIBE&#10;vMB8hmEUbduGUDqUVx0vFi+CWH7SgutFNrBpezjl51EnN1LQ60+8H+dDkLW2/ck37sX1aoZ2z0WL&#10;PrZnV9d/3weQPgZAnyQ8ECtpfF/g+TTD9d4A93Fg2pPQV2M+BkwRINX39YVFP+G5p5AC654A56qC&#10;H+z4MHq+nfsJAbcObsNetPtJdD/txz3Q3w94P8Z+P4TePtT77Orl+d6BF89+7F/I368lx2q/5a57&#10;eyHVLaivsZiOnyq0AqHQQUqgozOFyg5vWy07j9C4YBhm3dR6QmGe6abMjhYkxbjuQIZwQ2AztD3L&#10;RhCPGEds33YEy/YV89t1EPdlWsADJOIwLuzWz7CvHvU8hv7AaLnteFGNEHR0BqEjxIrAnsc5GUmb&#10;g8lXXgPQrnXQkiVX79vT/YdPAOPeQLg3QH0K63ngMr8G0wvUgYjxvRuwq+yDrq+KC+0efh2R9J60&#10;sZcCfHvRzseJ++GOfAcBPdvYl/z9ViwpRz2yohxAeCiA+vkj9+0HPT69Yhkuil+dWZr6HwFw30H7&#10;JJO3t/hmro/7+XiikzCfI63Q6iLoA+pr5jYpeYZ9h19DO340HalFUwIeYtgXOCGI0IYdLTRaP4FS&#10;x7T1FC2q7VsvbTVtmxdobaOpl8lQE7c9gbUt9eq+a577HoCOEFbo1It/Sl6sLXlCqzugnm0rWtZz&#10;OSdDKK/5tm39Ya/Sd8Q+sHLluw5YsuQ3fgTu08DipzsPBKgvrF5RPgM4Lnt9FnCEx68ifhoQ98FS&#10;fgLrKnx+gEPADtSKCj3QfUy4aMfPHX1S6IC195tcvWu/n6KN/VfSJnLcYytjbb2ZcRD7P9hPI1Hv&#10;swB7EHX2J+8z+NcHsQ/bOoA6b/3Zw1hYgPUh8AuZiOnb+sKfM3rdA5e2tLQCW2fNvZ3U2+lCGAAQ&#10;4avDtnALrbBFuBDa9WyPctOJI7GYpLXklgmMUKhfAVen1nOZKuCyDyF0v/qYhroG6lcf1Poub1lX&#10;iyp4VV+9/Cb1aaedRx3r1wvN32SZ4PZTaMc2bS/W91X65sLBS3vmfVrwgENo9B8PWQE8WL8jVvhX&#10;SsvKoYIDaJ8RKnXR+TSWdz8A1Bofjt7B6Pn92f0p3we4BNZbvr3gYVURvySzD3UPovwwoIzgBnwW&#10;3aNW+z+57Ie2hPhTiN/52o86h2KND39sVeruj7z1Zw/13sr1Iek89Q+0eYOBjnE9sq67xpqRVztZ&#10;EOzMdDb5gaCRWDKkr0sQCMgTUDvbpSNn6XUZyXzrGNqWQ3VgadrUn7RcSHJTAMl+0dG/VMcJUiDl&#10;mAwDGvmCbdo2AiZ5sbCIIObCsx3yDQdS7zyPibjugfUsM89VA+Vc4udc4VJXL8CvxtWDg5cs2fFw&#10;ADoU0A4GuM8JDUP9Z0l/XliS312OBLzD1AO8w9A5FCv6GYD9wqql5RDyD1oGYJTtQ/6ndC2Qg3Qp&#10;KP8M8O9HGwfRlhbWGwef07LSjhb9CKA1fhCWWh0vjE8C5sEA7fcPXP46Cp3PAK5LcF5gb/sp7oGv&#10;j+cVlgZYn+L3/ScnYboJwhooSRvGLxUOxMmOQ7AAaHmjZyc3utUyqitwueVJKOyWCa2d7sVgO+02&#10;qtCWkyHBqT6ls/u03egGrJpGtIRCNpbfYblQO9zXNtIOcV0bj7vqC2X2hf65hMZt04vQ5S5BFVhh&#10;Vc4WWo8l+q8+aA/r6pl7pLAq3QpAIYcynB+GfBYID3GYN5/0ocBo/LO4AYfhWx7FUC30nwNwQf8M&#10;oLquuz91Pkf+weQfCGgHkHeIsCOfA07B9AI4kDY/hzX+FHUP4iI4SKAp+7yQIp+ijQPz8eWl+VyS&#10;eocQf5s+ra+v+HhivhuAa5AlLzqoPksan5bOC0Sk7VQ7W0umFdMi2blxC5DASH31M3Q3+na4wFpe&#10;Jzq2N4Q2JrBfxaUk9c0XmmrZ1NeSCmcV95njQARzAGmPTQit74RusMdHufUFXjCFbwRlo3FZhNzy&#10;DPseH/WUujogzP4Gyzwe0x5f0rTjhZDjepVBe9TixRse09W94vNAeGRXTzm8CxAJPxfpLkcAyGHA&#10;3AtvryU+FN0jBA0oDwPEw9E5ivRhAHiokAKcFvMQ0+oB2iGEh6B7HBAK6mdo23LLPoPu4bgGB5NW&#10;5xgtukB7EcTlwFUAWt2GTwP3YeTpUrzt3gexrlhZ37dyIubqgW/FCqx3w+qtS/1EoayWRzgFwZm0&#10;0A0nbjqTJSAQzMBHKEA1LqjW0c81XziGWQ+AvAAGNQCqryROngv9sZwCxr4rWB5PQCcU3qFCSty2&#10;HQWG0rbt2LYQegyOEmNoK8duXcoDoOWkAzqim5BjJN992bb6tu+FYb1M3PJbXl3QHt3VNfDoriX/&#10;9AUAPBYr+3lgPQZwjgLMo0kfDaRHLAEioDvcOIAeTvnRpI+gzhHRQ5/0Z8nXEn8W+D4LiId6EQg5&#10;elrgwwM5YBJ+BistvJ8DxvjLuACGRy5FqHOYbQO0Vvlg2tJl0Ac+GJdB9+IzK3EP7sHSehtXYH3+&#10;wGUvX+yLTwu0eRCGjhFEh2+tlwCMAaLR6I3FOjrJGkM4zjgdWCU+pkJcqI1bX/gEXNACG/nCJSha&#10;wFhO9u8svgJfraqiRY2QH/+ZUFGnQmhaOHMTgPy0QxidRs/9+Tsq0FrNXICIF4dxj912FPct1PF5&#10;0XU/1a15NT17cMgvfvGmLyxZ8v8dA5zHAcvxQCK4xwPFcYByLPJF5EQs3ReA6xjkuGXLyzHkHQ1E&#10;RwPpFwD2GEA8FriOJv/zjbU8DCi11IcvxhfWEus+dHXFOgdi/FuttGnBPwoLegR1j2AfseCI7R2J&#10;HAz8B6JzCMDu1+Oa8GKsc3d562339PqxQptnD7C43iHzVfK8ckNnamWF1o7TOmml7GyBnUBdATVv&#10;HKLVcflL+NQV5BHoVmtqfvSIC2qGffKGK+TloiBPcFxOEoykG9HaCWwd9iuItlPLTdue4FXLrQhl&#10;YG50Updyj0XLXcEXQusJp8cdWC0nXS8YR5K6Hy+A/q8iS3t8z7JhXwSSEwH2xJ5l5QTCY5BjgVBo&#10;hfg4YDx95YqUHYvuyQB8MgB+Hh0F6AOtesdRbvpIYDxSEIHtCwD7Rcq+gBze3RW3Qp/4COToHgBV&#10;F0CPJF+wj0GOBHgt+bHs/2ja/CxtfQbIteIHoeuE7gCgffONd/ROwHQP4s/Sgb7SnT931vejo+u9&#10;d4dC4c06LJ0ZVwCx4ysIbSuG2NmCO9SOtbzmE4/YBvvSYgu9bQm1lljY6z5ss1rrav3UG4+O0AQe&#10;2o0FN008ACMeV7WQWm9/g8fn/uuxj+X3m64W2f15sQin8GpVzffCMM+2bCftUa8X8FcHtPqypy1Z&#10;vvhEhv6TuxEAOhlABPNE4DjJEGhOBKIvMlwHbsA+Dj2hPp6hXBdCV+JUrKQ6xzdlRxE/Cri+AHwC&#10;LcimjyKta+GwrzuhdT+KSZc6WuhjAfzz7M8LQMuttT2B/ehWHOrqBbqHuAKBfGp5T3nTt5qnvNr+&#10;LB3jJ4Z8R8wlL8F1ycuVA2ftLknpz2ZCgjisnkOePl6GWMQObg/dpIVKOMyLxUJi5RoAhUdrHVcB&#10;vQzHlGnxAixSITPPMtuqFjD7ZF+2IXjuy7bSHuUum2llPeasIHgM6tGOugGdtHCepw7lhvFbKc/k&#10;jDL1AjaiX50JH6H5w14l67QAe8gZPUv/xznLVpQzgOdU4D0dOQULezqAnoqcTP5J5J0AjCeRfzLQ&#10;noQcT9kJpHUNvghQpwm3ecB6HAAeS3gs+V9MOdAiR5M2L3VoU5DV+2JcEyDVIpP3RSZfx8QyY8ER&#10;odUK91pjfGTqHya4WNp1r/8RllZfFkvrqoHf82pDi7jklWdRkTqREpb4jXYqnVaHXzuwghkoCZXq&#10;Y1pmfoZpwuirR3sCKXx1OLeswpcLpGmnrjgEMCQXiqEXFvm2V616bUsd2xBM2xXCXABY+UFeBM0F&#10;Ez3rNDo5HuJZVWjisbTmkTbPeOq+StyDs7qXdQ9YsbKMWr26nLt8Rem/amU5B/hOA8pz8VtPN054&#10;xgqgxiU4hfTZxM8ibtnpzOBPAmqB7b96ZTl9KfnAZ1qgTwQ8rXjABejjDHEXTuICOLEb16NLywyw&#10;5AV4wNS9iMtB3WO0rFhmfWonelrdo7TExJWPLlrc+/q4t3H9yIV/mOE3sfxIRyZhWFbdA31LJbdl&#10;q7UjrcXT94yQX2Exv1rMrKcCQA0rOFW0WFq8CliGW/KqC5FhGmlDj5gvPIJYAW8L7diGboXp6KLj&#10;PlziEtAhiO6HPrn+dKCl3kD314jHVd2C+Luksy+Pk7jQWm6eS2ivhnVa4DvhPEAduHxlGbpiVekv&#10;tMB4pjAC2pnAehoW7jTyhVYQT0XMF+w21OieBmjWMX4K8VMB+WRA073QXYhVRo4DwuOYmJ2gZSU/&#10;ECMnAONJwKsIuZM8rbXQHkv58cS10k4Cj6JM90P5xEMLcQn0ZbG03r7VnxVaJ2H5KrjwEvfmQMCl&#10;M/VR6xAtmMJah24nUZlYKZSpI6y6E0krtBVrSZ5wKoJsW1ougXI1IkM29QMr+YZK2kNXyJTqKghW&#10;QG7aEtw6fHshWV7dAfc5zgkk+4lfTdz9amUF13gAJl0vRvOyL+raZn4bYXVRBlz7kwaNNXNzxWDg&#10;6hU/E9hBSH+gHMREa8TqVeUcrSjQjXhkdTkTS3omZQMewYoKKmWDsahnA+yZANRPCwx8gmqdU7HQ&#10;AnwmsOsfnwiEugta0ZPIOx7wjsNyarEF+TjSuiLmnyi45J8AtCeSdwaWVshtw4vnGMK4FstcltNP&#10;7i573Xk/oNJhfg7JLwTqFuQPmrWuAKtrILTOlJ3o2IF2VtuaIkk3Isw+VSXY+pexlk0Ht/1Ph/EG&#10;pgqA0Ala9SnNFybzY92qDu0kDx39UkH0YhJ272C1wTUPUdf9OtHz2IUwx4RM5CL1wtCqjuEc6CrE&#10;ipKu1jaTPELF+o4o/gZ/v+16sfmb/Y1Drl3a4LFmbmf3rNin38pV/3HgylWxtINxD4Y+sqqcB4xn&#10;4S5oWXUBdBnOBGbdgPNwHc5Gzl21ClGHcgA+C6DOwAdV/yz0zyH/bOsQPxF/VBfhVMoSAuqJwHyG&#10;+zFP2AmddDnhO3PViqxM2LZtqH+KF4WWF2BjeZd0Jfwivu3Wf3dH78QrXwOkE8bS8a7PBtrLkWpp&#10;6RStpJ0mkHZmoCUv1o/yWEziDstxC+zcJs8OjiWlLSdz1k3nW1dBTx2hU4TKVQXhiA7l1k07lLmk&#10;Vt0MJ2m2IbS267FpYS2vx+gx51jNt01E2J3k1eMYCdiuclgm7NVftdy7e442tpffQ34meM0+MlG8&#10;bs2G9vRlK75/HrCegQ86COvaD2j74SL0A8azlmFVl+gaIIIE2OcBp9bu1AZql7tOADSBc+g+G8j6&#10;r1xJOVYZ8M4F+pOxmKcD86nUc6nspBW9boI+rNb7VOrrMpxM3LZcB+736KpyKnVOsz2OSzfjJHzf&#10;kyk/FrdCv/aLS7G2AHwcvu1a132vAZaT7sc48u0uOsvlrvz/QgOtHRVLSwe5zKQ/KASBiHqBttGx&#10;c43HmgpJkxZk487yAzoS8AhtQxAEJa4GYigM7ie6iDp1yU2duBvkBVzqCpJA1wtIffehrvVspx5z&#10;LsImT526Xx9uD8wcZz1uLXteF6Jt016YQm9b1jE+7vo1F9qzly1736nAehaAnQ245wLbOYB4HtCe&#10;R/wMQD0Vyya0ZyNCKmROxATXiVduMKDjaoLg2Z7lJ1NX0E8BKId7wRRAVyDO4ILQ4lr/HK0oesdT&#10;P21xEZyykvbJt1xXQut+CuC7D9s4gTZPJv8U2jwF/SNwEVoXfLvko8GCmo+u0VGGPixTnz3IKzF0&#10;ih3jw9GTcSVyw4C4E5sMm5Y3nepwWUM72Lp524E8YRMkAcsTYMQFJPWRenHUV21cG7ZOoCYdaNCp&#10;sAQgwjpE20a+pdCU1zxvhNR21DUvsDdhLgbD5vd6J64+Bpl9UuZvaP8mwryo2YT+ttFrKLT73Xff&#10;G09bvOyWU3uAB1hccz0N4E5mYnQKIrAnaM26urCUgEfc4dmh/uT4pugAjkO8qwMnuUTVBUy0cxbA&#10;u0Jgvj5rJlaUnwRkx2MtvQicxDkx64c1Fmh905PJO1UoKRfqXuHCWSmggE3dE9BxBcH2tbpfxO1Y&#10;/ycP9FpZLaywumLg12ECLFZW0dLmDVk6KjAC00SgzaI+eXkEELHMDvTOmfGxDLUCnTtlSF6lIT+A&#10;sI/6aKLLaAKc518J66OLtqsEXkItnmXuU31hykPdhL7kKITqZf/kG+ZBcuIBkbQQaomFWctq3Pq2&#10;lUcum33ndzRl1stbDIT+BuNCq9/usxCC7P7z4PoaCu3pS1d99MwlK152Ses0fUXdAMRh2AmUgJ4E&#10;vALqRMqlqTMoF7YzAvkSJltMjCwTaqzp8egrugOutwqlvqo3KY535l+Xs9D19rBrtkfjk7q85fqu&#10;KwjqarGdbOm/ngqUx+MGuGZrnsDq9xp3CezzlK3797dzwukAP/+uL6vkg8rA5Ovjuge+EyZ0sSQK&#10;cYH0aSw7Kh1KG+loQ8Q8xby8cUCeYX3xUb08vC0YtK+Vy8uPiKD4urpACqEPhKsnWK4VC6HxgE0o&#10;aIZ+f8EbINZNPnoVPMV2Ajki+LnQiOerMpTXNvJgufs3H9E1yhvFjU7aMfR3EM/HSIj3ypoJ7eCV&#10;y2YNWLbiD64W6HeehZU1fhZQngm4/bByJ2MdT0POxrqeQt5ZS1YUl8bOBEphVe80h3BAOkPAyAvk&#10;QKeb4Dquy13meQEI9Bm4IroNLmMJ6fFA6xCv5U4a8SJwAujKgysHriB4l+wE6jk588bDMZGlZf8F&#10;i8ravi6uVa3Q+iJjfFrC+LR0oJ3hi4E+KyCoDrO+KeuHjs3z48dCXWGNxRHQJh5g2536L7qKFirv&#10;mtH5fnfWDzLnIhEGyrVseT2ceG0j7dkusOTJs0YsTx5iuReGUAlZBJ0AaH11m32obz33YdwLxDAr&#10;J9RR8nYxeT6i6fHVt4ttxzeIfTlSGb8GQjt89eoNhqxa/h8IywCG8v74s0Oa9dmzsaYuY52lpcP6&#10;CeO5rgCQdw4gDUTHlQTXZl1hOLMB+kz0+mWlwEkagDPsn4lvGoCRuB2E+s1a4lPQ013Q5z2DiZnL&#10;aLoRpyGuJjj5cr/nNO35PMQp7M+14lNwF7zh4ITtQ3ff39sZLm+NozMDrZAKqx1GOlaMDhK0CB3j&#10;sCi0EYCt3xwQPh8DrENoYLSzBabpaNPqVnCq5Q0EjX4FwlfVBTn7JZ23Zi1DhFo9QaqgBuwm3zo5&#10;nkZsz/ops22kwqfUD+SlvZoPrObnA8vWbcrrZ55sJ8fJvmzPieyaaGnHPPbYN0Y/8kgZBqhDViKE&#10;A5euLEMBapDgAshw8s8FsnMAbNSjj5RzKe/PRGzk6kfKeVjc/ljM8Y89UgatWg2sq8vgrDY4WVue&#10;VYPTmPk7gco6Le3oXsQnRkfre1qAxUILL6FlWu1end66ug/H4FLkrhr+rD5z72TOZxvQB953fP0W&#10;OgI4tbRKdQ2ENu+EKaTtRCEIgE1HacmqC2C6AiMovoqeiQlxO9R8O1tA7dwAQGheoEInw2yTVz+m&#10;Yf3st6mfB9G9mJryamFTx3L0lBxLoy9cAcqLidC0y3pekLXNtGW6kXyTlzz3k/aRrKaY57GYbuql&#10;PY6xrrqsaZa2f1fXDsOWrvzNoKUrysjlAEs4DACHAp9WdADg9APUQQ7vDbRDgFXr2o/QmwgDqTOA&#10;9FAtNKC7+uAt2/7WAS7r5WYEllCrfa7WknJhPDsQ907MBFegz8Cinky9E7uBlTqCfEKXvm+vH+vy&#10;Vh7MwfLH/7Ue7e3y0/klX5SpsI4VXsVOsuOIC0iGUzupgctOSx5hHXoFJcMpetW/TOf+SVkFwHrt&#10;4ZdQH1Nf1Lr6l/lAHHpKG8omntvJhPmOGPHqdwYgYDSvQp5ngGsZebG0TX4dSao1tX3L/AySZUos&#10;qqCbTyj09SviVVJGu/5TT+/n7tcsaAd3Lxs7avnKfxK4gbgCwwFx0iOPlhHANwx4BgFZf/KHAvQA&#10;IDwHmIbpQujzCjcWuB8AWTYaq2v+qcCkP3we9foxsRsC0Frd/oDr3bHTAe08YDwrcS4E4D1VcAFS&#10;18EbET574G3jXqurK4EP20zWtLRfwOIeo7uCdT0eH3jfxd29//ySYY9O0kIIrZLHEJWmY4Ug4KhH&#10;5wibeXkgvMnXagZC4nVCowhh9InnY2+053ey/K6s4ndtqzW3vIptBHaF+sZjmQkDo22iF7E+Yr46&#10;OSbigZzywNi0J1gCVq29wOlmxAUhNK0VDsjUDZik65/eGfqPkMlXhzLr2Za+ueVrErRTS1l7yNKl&#10;vxrBUB/XAHD7A9coAB2q9dTCAqbgCuVQgB6EKzAYGEdqVREtdD8sonAOQPqTPoN6ZwH3mcDcD9D6&#10;LV4S1+Jc8k8jfrblQHfqou64IGegG99VQMn3lrCTupOIa4UF+3ig7H1WAWuLpf0C6WOXeCNBt2B5&#10;2eZ79/SeYIHVOuTfB+kkLW0+68nwWGEQAiERmCzv0DnVNdBVsCwuAPH4qU25+oEOEXCBFcaIcfYX&#10;i0lZrJliPdukjqsOxgNXI2m36iKBEwlE1mmkXjQVWCG1PJAhcRU8TvLi39JuoEVsS9i1qLHsTdv+&#10;vlo/+0Oyf8ryiSja85yuSTcXxi5ffuZwAByFtVSGYeGGYyG1tkOAcwThMMEUZMpHEB9M/igAH64b&#10;gf4w8gd1A3VPrwxGp1rlswD0PCzmAKA8D+DOBeqzkXMsA+azkf5aWiEGxlO7umKFT1P0XcmPlaUN&#10;5YTFWNdFAEvZEUB7+OKuclhXd9ns5p/0PhSToYxOiQCR/xU2Xst0OQK4PkObTqNTAiMdYkfrYzoB&#10;E+BMkBA/9GbHpYywPQlT7HzayBKRbSkNCLYfa4d+BSD5xAU9eu67Cu3leJA2uKZto4nnmBsJtORZ&#10;FiDVJe7vqPWFTWgDprrug3pCHGttvnrNb9R/DbiWN8c83lUVynqPf82AduqyZeuP6lnxX8cA2DjA&#10;Gw1sIwB2DCHuQhkjmMsEGauLDFoCjE7OyBu+fHWgHiy4ugjAqsUVXoEftgyLDaTn4Ieei/RDBqAX&#10;YLHK52FFzwLA0wCvH0P8OQB5Otbz9J7ucvKirnIq8dOwwqcAu7CeughoFyDzu8sJxIXWdV/B3fRH&#10;AOvLi5nlAqqiVfUGgp/19C82jed/BCwnndk9HSKk+SskxJsKk77em+dSmA+Np/MRl8GEtkJcgQtQ&#10;SF38t9O1hsIspBHjTboO8wGugV/JOnBTP+026Rwn0oaf/MBIqG7KkAq9+RV0JSMIafXqcWTpizLF&#10;pTgvyFjZ5tjyO9D3t1o/a8pryAMz05Y+0n/qitX/NAUAJwHlhMjKMg4ox61YXcaRHimgyMilykqs&#10;K2CTHk0dLa4uxAitLdbaCZxuhRDrJgxC+gFdf6zlIH1bwgGEgi7IZyPnYGXPA0B94jMB9UxAPkN4&#10;G2h1L06lDXVPB9ITFgK1cSZmR3ctLlvddV9pXfgdoPIkN66Akk8eIeZX98Dh206rYNT12SxvNaGd&#10;JJSxPqQDqG00+XZwG9qmnYBDGCtqKBiIFq+Cq64Q1ZsKAc42kDYoTbotzX4N1fXiyajg/qiTthq9&#10;tNO06/4sF24vQMvVC7CK5abRraOMv0HR5cgdMcQvQXoxZx9rgnswderaM1au+unslY+W6SseKRXc&#10;iQpQTgBaIR6HxRwtxMjYCBaY/MQBeDTpkchYYFdGALJprbYgj9AK458OBNgh+sZaY6yyVnogVlk/&#10;WGD1iXUVnOSdjTtwDu7BOaTPokx/15WJ00ifjGU9XZDR2fxOgJ33d1gLTvBEOwlo68TLdVn9Wa2s&#10;k7D610uByM5tOjRrslpRQkXfVXC1XpbZoQGYeFwH4tV6CYltqRtLRlyQhCJ3qIhH2G+FxbAeg/Vr&#10;G5Fa3kgFtxea3vJIU14tpmXCV/PbOpR5/PGja/tNHX9DQsoqtP7OelPE9rxA6xLfmuAeTF756KfP&#10;X/3oP85+5NEyefkjZRLgTgTg8bgEk1etLpPJn7LqkTJ5JfkAPR7R8o5HhHisQGN9xwgs6dHAOBYo&#10;J65cjVuxOr6vwAquk7YhsbC9caEd2MWkTnAjvRZYn9eVB5fTXGYzPRB35Rza9gaHKxVndS2LRd7x&#10;rgdK66IbgZIT6nKOS1quzY7Gd/Uvl3IzgbxYWMRPu+fz7uY1MGhZlXonrFpR8wTUTvTfGCfiJlRL&#10;rG5fyxZoapow0PaJ17tX1SqaVj/7aaDwguibFhzTSp0AWt8LwX06lOsCCGGstW0jgbWJB7RGatu5&#10;CJr9W65kH8bdHzpa8dxkaY4jf/5HuCbcXJi0ctXzgjghAAKa4C0DTKATyPGEU1Y92gts4yqMRrSy&#10;vZaXOkA7CmhHAZPQjsHyjkF/NP7xcIF1tUEInZwBpn6u4OpSDMHK6v+6vjuai2MgOudhSQcw4XOZ&#10;bCD1ncgpxp3AaZEFefufLuj9Q+PJgkYHZZVAaIEzEy7BNQ7ETrz0ZV0njaVDaqcJYiYbtJOhkA6q&#10;1leQLPNPmfVndSMCMmKn2kYsrJ2NZOg237Qdjp5lscroCYtx65hO+7aHrrN+j8fhvALcBo0827Ne&#10;G1raMqwSN6WJC3GF0dA2bD+/zzzK3Y8XY8A035AyAdW/9/b1RH9zU+YxTbjhbwvt2J6VR49dAnDI&#10;eAAU2FEAKLz6rbGiyKieBk7KHfbHrer1V0f3ELce4UjEVYS4BUzURmElR5AeRlo4hwKg5UI82Ikc&#10;UA7DXYi/i9UcQH3Xh11G66cFxk0YAqj9CV2JGMkFc54TN1yEMVwMH793fllbYH3nyz/8UHQH4sNi&#10;SUcrAttAW5eh7MAKUfXj8qfKWtHaqYQpbzqxbYlJB8Q+dWteYCOM1HxD99dXGtCMW1YhNl3By0oA&#10;+X0llk89pMJpnuBlH6TjhyLV781Ek7ACW3+fUFrP35G7e4S52JCA2ehUoD0/Xri5AP+G0A6+8xdv&#10;AtgfTViKlUUmLsM1AECH+PFLHynTVj1WZq3+eTkft2DGisdwAbC06iGjAVofdxIgA36ZqhuBXtwF&#10;JH7v6l7LLPjmuwrRCzV+LtZbeIcCbO686SIA7fjVj/QumTHBGgm8/RcDLECbp0UeSNwR4KCfLSpv&#10;uPL7JX8dOpGOqa/PjKmQVmiFWFjJG0o6nU/HVNDSUYaIQ386C7FzY3UaSRkWp9arnRwIayg8tt2U&#10;VbG+7QewJh0d0gFJINhn6pLnzYGsh9a61jMPvcBDnkC5NKUYr9L+l3Pr2J46tF3/Tb3+Pttpr5Q0&#10;7XqM+b01v0nH2iLmqfO3hHZqz8pdpi1f/Z9mLmMCBqQzgXb2ikfLjKWPlqk9j5aLVj1e5q58vMwE&#10;2DnIjGWPlfPRmQqo6kxf/mg5f/ljpAEcOKcBsz7xFGQiOlPwiydhsbXkAq+VHqsVF37BBvxYdy06&#10;+aOBueaPwiqPwrqaN2oxoC9eTjtM6ID8oPsWlnWv0CWgI7yLMwEQXYPNakEDrRY2T3ABaoAlLgz+&#10;M+IUAMwwT0doSYxPJs+/azJU4r8q6plHWQVX0Son3dQP6EhgQGq8ltd9Cop5AlDLbMuLL7+H/PxV&#10;v2WEgY144G7yo9OE7su4eoqfeUp+oyOQKbd9Q8sV23V/ivlNWC9Y9/VHQlkuPGTc3xDaS1Y//v2L&#10;gPJi4JoHeBcC2wVAeAEQz1li+rEyF5hnI0I7C0hnoDcLvVmG6M0G5JkBHpABdDp56pwPmFMBUZCn&#10;AO3UntVlFhfEFPQmmweYk4DQsvFY6onIpCW9F8NU8iZhZSdb1sVkENdkGjAPxRpvfed9ZW0nXXao&#10;VkULOwFgfYIrE65GBFff1rte/bSwWON5f19aM7+NO/Et5Ju9HWmHmp5G2nD63/WGQjod3ankC/M0&#10;8gRvCmnz1DdfUX8qofDZ+ZZFn9D9GDeseu5X4OtFIDhpu5GASF4bRMTjtP0KWi0LjISpSxg9xfND&#10;KIQV7lho4+jFuhuSrhbVeLXugVcdQ/OJty3x3whagPqEoF4EjHOBZTYyRwGoOeQL6mzB7AFI4jOQ&#10;8wFvOtApMwByevdKhDT504BuGhCqN0NgaQtLXqboOgDfdPJmmkc4w9UJ6o5DBHYsMI7Hmk7oXkE7&#10;AE3744iPNo/9jCJ+xsKesv337qXj7VRPqsOlFlafDTDrjQT92XyXSwHaPOxMvpZsOtAogQeIAqQw&#10;AedMYBXS6YKNCK/paZZ9p7RmkTeDuHWjbxod20geIsBCKbQBu9mPYLmfAEa58WqtA7p5jdQLKSE6&#10;AilksdpC1oBkOjDaTqMXXQETNM5Ruz7pdjuI+xRi05E+bcbFILSuon72qx7HZ9ujv/LKQ3vsTTe9&#10;YWzPii9Pw4JNFjigErBJwDEV8LRsE5AZwDOpe1UAm0K+kGkRJxOfuJi6pK0/YfFKgFtexnUxKUuc&#10;IR/gxixaXiaQN3oREyfSE4F2LOnx6nUx1C/sHfaHL1xGfEkZSTiJYxlNGyOoM2LRsjIC33bvux8u&#10;b7vuFiCys/XRGlgNfegjwAKn7oCwGo4if8DlJR82FgJhitVDjAc24BMYra/QBkZkNkDOIj3bj3uQ&#10;Fs553+1NC2vVDai0U8EX0ljVBta+AAdi9ag7gzb65seiU8d30kx7DObZTiw2Mom2tMx/Cnn2T577&#10;MsyFoC6/uV1OWH+zbXhBZKQhT111kt/oGLpvvxORY2yOoepN+eYrD+3g7lXvHrlo+TOjgGcYMA0H&#10;nKHIECY9QwBNMT0KCzic+HAmP4MpGwpk6kZ/wfIyGMiipz7QDSI90vYWrSgDFywFRHTRG/Tw0tQZ&#10;Rhv9BNRywn7zlxEuLefev4R89GlnDBfOYPL7ze8pRzPZ2vUHWFdvGmhdHfIqrFpal7eEdVwDbV6f&#10;McQdGIz4n65OVIRdCGcJAvFYUDohoJFOBwkTaTs337BtLGukKTOsMAVaxI7sC1iAUw+ZbUie5V4I&#10;Wu0aj7vQiPv02NIO4n5sS3gEWalwVVgtFybrtHUb6QWrV2+8MBL3d1agDesFpZ4+ey4IyxDzbMfQ&#10;CzQjT7MfIZ72rVce2uELVlw4BmDHYhEFKKABqGAOBLTByCAgEsj+WLxzkX4LmMXPZ1YvhJT1A8pz&#10;yRuEbn/igwFOaC0bTJvGh1ImmAPQE9ghwH8u+eeR7ocV7bdoCekl5eyHe8rZDP/u6zzC4x7oLtv8&#10;8GdlnStuohMdqhrrmqe1Gnegrr22J11VANXPHDnx8mVG3Yk2mITVPaiQ2TE1rdg56mhl+roTEcpq&#10;ZyuBUx3igbrRNz+gW6dpX5izP2Fo2hAA4xVaIUw+Yayb5X31mnaqpa8XgXUynPNbK7QO5RXi1G3a&#10;iTRp67X1Hf51BRp4a91J6MQV+qNje2WhHdHTs9GY7uX/RV9yHEP7WP1K4B1HejRWToBHMTyP1LIC&#10;meAKobAqAU5oAWyA4AHm2eSdA7jnAeg5yBkPLSlnPdBTzp2/tJxN/IwHgXM+eQ8jhuie/lBPOf3h&#10;7nL6gq5y0vyucuQDXWU/3IDW935aWtf8kE7xZGpR+8Cap7YaMLMOK7yCiysQgBtgfY5VYLWYQjON&#10;tmwvIelYN6QvQFXa4AGDetOtYzumCdVpQ2Bo/SZ0eE7HNjpK/Fhg0KcOVA0UsYaEdb+C7xA8GQlQ&#10;hBn2EY898NayprzGrVvb9lhina1LWNvw+NxndW+yIlJBRaxvWOt5jPqxHpP51q0XwCtpaadOnbr2&#10;pKUrLnZiNEFZxuyccCListQY/NjRQCzIWmLdhxEAPIz0ICzpEAAeAMxKvyrku456HlbzPGBWzsId&#10;OKcB9RyhJX0qwJ7GkH/WAqwq+V+8b3HZ5e6HyvY/vLds8u27APXm3tm9kOT5AWDNuitAugpgWC1q&#10;Xx/W50J9IslwCMD6doDLYH4d0c60wyuoFagKShs0wgpgBdrytoVtJJZPPcJYIepWCZyI7amXYRYx&#10;L5MZRwziWkQnUzVdQWi3QzyQUJ6JFmK+kMUK0rYA2X70EY81ltC2TFtGG+2lM+KBkfxYfPTdR5b/&#10;yGtP7tyv9cjz91rHESOWGMlvpnzaK+jTjly+fPuJ3SuecHLkpGkCMAqm4XjECdDorlVMjHr92gz5&#10;C/AxmTQNcFjHcg4TXMq1uFrXsxnezwHUs5UFS3oB1uIC69nAehZ1TgfS05BD71tQPn73g2Vjhv78&#10;jf08JjY5wZ5cfVYk34zt4wLEqtYQcR12rNAiLmdlpYBQd8BVAmfNWpAAVEP2EatDaDqA2DmKncr+&#10;q66SoZK8vlbIDtOCVcDsxFomDGmXdLVS6Xz1aD+z8qZOTdclJ9uod9uM17IsTRH6W9pQux/jSN8L&#10;Yw4Xu//Yo/tTL764Qn2OqV6k/o+abXh8/mb34b7zmw0R6+Q8INbxQomlJ+7vmPoKQvuFexedOXbR&#10;in8chwugJZ2EZR21CFAZ/icC5kgmWmOAdhBAjgTO4egM0T9FRzdAv1ZXYTT1hgK0fq2gnmcIqEMp&#10;G0od8wfjSjhZO/H+7vLRu+aXHb/PhOqa7/c+JzCXEzfVk9OA6isxQqhlFch6k6DtpwpmA29gRvRl&#10;vSVbravrsFkl4KTG2nGC08HEK2QROiQA9emkuiSkXhtK89VRSAfYam0R21Y3ndl0qHm5OCynTvZt&#10;vMlzeK/g+yGQuAKKces3YYZ09REtnm3rDkzjvNUJoWmHed0Y/WFh1K2JblMvLg6hxyDgthdrTJjf&#10;6W9WiLfPFekcC3F/u3HbUKyXdl5Jn3b6d19Y+2t3lc/d/nAZIbRLVwfcMa6TKvi0EwF6NIC6NDUa&#10;cF2S0kUYBJBZbSAcHzdieZnYA9Q9y7OmOglLPRMXw4nZ0fcvLp+8A//0RvzT624rrYuZUM1x+Ygf&#10;7Je468QqsHoDwAdbgNAbBAEWEd48E9tAq2R5C9Gymj6vWdJyQVzoPLGZhRPaoc7eM3niZGfCQr7x&#10;Ommq1kdIagcrlttpdphtJR9dl6uELJ2OCJlApB3jDWwpo27EOOK+q75t5EKw3T7HqI4wZfSh3LSr&#10;HilTp9EL6OoiFcg2mMYRLwrbyAXalGclgbjtRsc04vH6Gyuo+X2Um/a8GHe/novs45WytKOuHpX7&#10;2Q47nJTNvn532e7vflJ2u/WBsufdC8sX7u8q52o1mcl7+9RZ/mkLussghvtzmHA5xJ9A2dFMng59&#10;sKscdu/ictLPusoe9zxc9rjz4bLnbQ+UXf7+x2XdG24trUuA1LtWLu341W3/YM71VSEVNiF1qB8r&#10;iI0FzdoqUv3YfKPAvD7lwhq3gLSTLT/x45DqSRU8QcySE6HgORGzg4TCk+8kxM43zzCdoTQ6sWB0&#10;jhLQyLMzbU94XBWItVUoD6DE0/FNx9qptcx4YFLP/SLGbVudCZY3OsYrUPX31OPy2G2vwlfhF0if&#10;//X7s+bV0cS4gFoeaBHbik5Tz7YMdUXcrxa2jj76t/6m/D7KLK9h5KuvALQDr9ywNe6albFgWjRn&#10;4d6H10Kdz4HiE73hqh+WN171/bIOsu437yrrfPmO8sZv3lHWvenu8sZrf1TeeM0t5Q3X/qCsffX3&#10;ylqXf6+sfen3yhsu+G7qZh31UsLZtKUlncqQP522pxBqSfOWgMK+28tUwohkfdVQq4pogb01Wyde&#10;6taVAeODkYHEfZrJE2mHpOOR+IIcQ/xETnx8xSauXu1ELZAdaMdo1SyLdaFj42fakU06HVbjhkjd&#10;j/VtK5A1ZbVzYy0R9WzTuoImLOplmG506jBc63rxadk9DvcrUDlu8oQxx0hYf6ttCFh8eUSIsw9/&#10;D3Hb9MKLtbY90nVJzPrJs11/F2KoeNvWT0NF6E8N3iv2wMzIy44Hkn+IxRJcYWg/AWWesGgFBQfI&#10;ssQE1FM5UP+lOxba4fw66qCjNcw7WOhaRzHPNvPZTNtGhE1Y65JUXQVQv340wxsEfq7I9gTWDx5b&#10;FqCtg1SXwGdhfXVEH7TOfBVPfIXXjqggKOk0OjDAEK+dVXUyhBIq0SNf2AOaOtZBtL61fcvsvNyT&#10;b8ROtqx9ITSdblnVTdvU9eHxuk/rCaV6AlPz+pbV/dT8mheoHMGQ7Idz51NitpN9I8Zz8VJez1eO&#10;gTzbsE2htNyHaWw/T3Z5XvrU8fZubW/8K3Ebd/Tl92Uo1lqNuAwIiAtFfUDatL5jtXrD0VGGXEx4&#10;KXXQMy2MWQfVB7Ut08YRrahDuJBlSFeEDRHuDPeESiZcgg+kvgLjo4V5WgvJC3WCqtBmRgTEx/7q&#10;yoCgVetTIQqgnFDBy9BHPJ1b9civUAZGhfx0ju01+VqoWJ2mvYCNZJ2V8gpXtUxteO1o0nFPPAbi&#10;QuAxq2cb1nF/Fbq0T1rw0g5pAWvH0bEd21YnVpTQNj0u8+p5sT11fY5W/eghhh6vF5NAGnrB2379&#10;/wnjuiN+Kd1j0yr7e/3bqouYi7hsOJW45R7DjK/9laEdeeX+ASlQEsZPFDBEgJUARloQK8wBVemr&#10;0+jZlrdOq98pXIYZ1gkVraWwCqdrrv6TzBROoHA6EdOimq+FzUMvgkwY620bxLMUxQnTyulbOgQq&#10;GeqaYc6hrQ7LmVQRV79aiAqK1qX6s0JaoRWSAMi+7NxMZEgr1reTBcROzYWBnnmRRlcY7NBMNJv9&#10;204FyXYN4z9TZl3hEMpYdNKWm5cLilCp7edCdb+2Yb7lpF0tMRRM92/7zZwlbUUXHSE17m8wbj31&#10;fYxRaAXUNqvLYtoltKzE2AZtGmafxv+aPu3wi9+ClV0W2AQtVpCwgtEX0gqlgPa1rm2Am7yk0ct9&#10;f8BMe03bQiy4AmsYOBH/fzbACqqWAVjjgiBCW2G1TV0ILa4nyStcy+VkROCcXBm3k+P3IUKoZRPk&#10;nHDCClIsGpIhj5NdQeibrlbIDjFtXWEOOHY4cTtYGCpstU7qkbZzc8eNMHfQOJ7cxbLcNtAxnTrq&#10;UR5AEXVyMTb6WbZrdKNDaH1FyyiEWVtG8uA3x5XzRdrfYF4sL+JyotbWsEKec2KZv4e07Qq06Vhw&#10;89mPoW6h9XU7bFd4feZj8l/TPRh2xecYzv9r72QG2OLHEhe0vpbV/DFNvEI8DEgFdaQQN5J2LEe0&#10;2nUYz/IU4ocw2hYY+Oo7W7oDugqBnPK4DIQCKqxV/OJJTqIdiMQyKQIKrIJZ71gFEsLAykmOXlOm&#10;FY2VtYM40RXOCmOsKmK5UAmPHRiomrbMM9T6uC/BdH+CaV7y3T+itZpjPuLxa23bdRDj0UMCBDo5&#10;PuLux/IKoGAIUBsyQqE0zFJhA1CEtEYhoxdp3SjzBM2RyvOZ73M18cBJm1pmf69t+SCSdyDzABJS&#10;AU85etmH5Qpx5zgT/povNo646utYxT/EMgpigBNY4flTaEkLrnqBl3QAt1zdpn4FWwCr3xlLiwjs&#10;eGFUHx33pa/bdzJmXuo2kudiORlKhkhPGCfXzs0rKZ5E8u3QejKFTSDshJShY55WTrDMU7fW08fT&#10;ighu4uYjsXSI+8xFQJtJ9xHhzDCJWO7tYYdOl/J8EmwOF5Nfs8nKCdJ3SBZmLWCNn084zXSz/2ot&#10;Y82Aqg0gEngpm0E4C73ptkGYyTH5rsx47gIpdQ0DrfCR9j2xdhl5GfGoYxu2nT9NQfybVb/dZVlA&#10;J56+IO0Nm3oh2GaFf/Rf62MdQ67dqTXq+v+WHTvj9oHo+t0n4fkjcE0LWQNaLLFgWt5AXAHsq191&#10;dBtixdVr8r1QhDWWFXFtNW4Jx+Nrz/XktK1G04GCImxaw7zA13SAVkALYdyh3RNfh7Na7om2c4xX&#10;fU+2+4v70eRHn7LayXZWXBfybMN2Y41Je4zR45gyqUEESDhz4ZBvZwpH9kfcvFxcpsnP/pDoNPvX&#10;yqlbXwH300keg65Ufgt1BUm4dK0CWNOmX8qpI5b1fZ3IuOfb9Wufw3CZMefZffDbveXtOXB0y/Kj&#10;acrzIY/mOJR8k4H6zjHyIqi6pPP1cdpWZ+hVfyVoh153xx+9xWlHeDI8SN/QzDec/NH+QA4m/1qI&#10;ZDWAUADjy3qgHHC+e4UMq3mWm8ZtiDUlXa1oLatXZ65YTnauZMIM10AhcLE6wkY8D8rYUXY6OoJT&#10;ofHY1ctvIS8dahuE5gtB4Gr07ZC4JwLBb7XjcsE2nVJ/u2W5uIjboRkNiKvjeUk94gGkiavn77L9&#10;TCKR2k5dGQmItmdd6ymWoWsb6pi2TgUux6c++QHKODKYc+5LmVq5fJWRdH9ct0GIoXLexchFyCW9&#10;6XMJB6A3kP7x2WK/5DiwaUcATbsfofS31q89ug6uvmG+8Ei+7VjHvEGEI6/8K0A7/No9W4Ov/of2&#10;u/1ePXltmXj9DwDFDzrkxJHnSbOT8iMII+Z54MTtZHVc7sqdraYTDJOmvK8liYVT7FTyAiRAVec+&#10;cApdA1qgQz/WxjL1kUBB+4GEslhK4+g6fAYCjwGxHctqXi5AwgpULjxDxAuxguJ6sRfZEDvYDkIG&#10;0vED6fjB5Hlh+rsNbSMXAXXi1zfnJZNQpI4s7QvdeKMTCAkFx4vbvCwfGgoWUi2d/eD6dR5m51hi&#10;WMjzxooPt58LpOYHUOLnAOw5F5bW2fMQ4mcRP4f8cyk/r5H+7Es4hc823F8MGOfXPHkII+jYt547&#10;0/Lh98h8dSnW94q/ArSjr7+CH/+HtpX1XXotW/0Cin5ihl4BaETdeoDpVHTzlRLSQlithBJrRl6N&#10;C6PDlpAJq2VxAwjTHp3gzQktaIBjf+pYV32BU4TBt2odEtvP0SIVWnVyMjk+J3gO7RWa+OTkxcVB&#10;zHP0cGSI9UTq34kKakYVO4ryocAYt8i4HSu8ACuk8e2tw36UelFH37jtII4u7rfePHFflsdKItk3&#10;EljZv2DUC0qr6jGZFkoBcj/WF9Y8FIRoPIwPoL3+HJtWtR+SUDCNA2yA9jdQ/zxC9QM7ofMEv24j&#10;gB6Hfaw1df/2mazIgwzkVjmhFlgLK/RexEMv/QtDe9rX3sxQ+1IWnR2KM7wizl51ETxgDyp3UgjN&#10;06rFipFX4RTA+F3oG3pFqitsQlTLnBhoDV1z1UoKUToAHeOx1v54TlosFGnrKymnLNYL0X+uk7vq&#10;bsT1aMoVIXJ5rbow6gdOTqYrHAI3lM4bSicqg+lAAVQGEbdsADIcGUgHD7iAfMJhpLNi0ugNIM/j&#10;cQUlqyjsQ8s2iPa9EBya7UD3ndGH45jI79Pi1gtJS+axq6NuJqvoxCh4LjxPSL4xRlh9zEBEWOG2&#10;rYx0TR0BFFpB9twJuaNcLCjH4ujYj3LB9BjM07JaTxchQlnKrWM+oe6AcBrX0Aw2TdxjSV3EC3Dk&#10;Xxra0TfM6bWEAKSvF3iRzGr7wKm7oNWLf6jvSFkFNUK+M0staB3ubU+gPbk5wZzAWD9+nL6cImw5&#10;yUgFMlApxLV4Qm65VkMAPBEO5YZ1Ymd+AESESREi4QxM5gOXsAmmAHoHTxnE0CiIQ4n3J95/Lh0D&#10;nAMYOvsTnmdI/rlNaNlAQtsx3k8d9ckzX9C9QAYLqsfisSGx0IaUVasbC0zoefD3mRc/El3jnq+4&#10;W+h7EWtRNQQahUDJORQ6ITUUnvjflHkxZDREV/B1Jawv2IJeh3/bEbD4roQO7f79klDbXsAk37YE&#10;X4saSMlXbCNpyrJ/0v6GGBHio/+SPu3wq3bMgTikOrzq83kFatUEUGC1TJ4kf7QnQQjrCXFYrrCZ&#10;J9TVGlTr4InOCVOoo3jitDT6YHZoAK2wmW7EkxNdjqcO17GAgodozVzvHUJcK2moxdPypS3ajLVE&#10;BpM/ELCEUxG24eQLbL85jQDruYTCefYsOpVwIDr90dd6xtKSdj9DSAukF4wXixbV85D9ke9FIowe&#10;s8eZcnTHoZN65AmCF6YXsZ1cL1KtbdwEyzhHOQ+IFk+LKZQC3o+0bRhq/YRNwNIm52wA+QGMfAE0&#10;z/NfJ1DWaw/p1A/M6jdpdbWmHou/0X06qbNPrG877su09WKBKfdis48y+iF/UWiHXTU5O/UkxQfj&#10;RwVCRF+qb5knNT+IuCdNHWHKQXtgnBhPcLUK0ecHaFGsb14dBu1cf5BhTognwlAYGiD84e4j1tn9&#10;kHa41LJartVKG009rVssKKHgCFvSSKyjllFwEa3rCNoQXi2j6VhJ0lrNfsTPBWDr2Zb7cx9OtoQv&#10;Ey72bSd67AkRf3M9Jo9PP9pzZb6zcjtU/ToEC1wA5HcKT4Z3Q/ICBuX2iaOU57UO1dYXGuvlGWHS&#10;whWDQBuW2ZawqhsfEzE/etQz37bsD+P2Y+Alzz4xL9aY4zati6S7k8kceerlWIjnNzXptsHhvHnh&#10;elGP+ktBe+a8d3AiVrQmeVKaH+L9fsOcrOYHe8BC53CVA+THedCedE9CnZFarkWyw+Mbqk/oREMR&#10;2ABMHcMKdnw9JB1NqGRo95jQ1fJUaOOrWo9yIfE4vTBqneyXkytk1gtoQkdYAVS/WnUhjL9KO7af&#10;k28b7EfIAlxzDP2p2992KHcy48Ql56EJK0zW87grZFofO19AlbRN6NBsaJkrNA7tGWopF77aD8Y9&#10;F9ZzP9ZzP/qgxpVYWXTSbiO25f4DEmXRa3TjvxLmeBH3qV5gpcwJWiZm5LsU5kqDEzZ/t3Iucfvd&#10;83cmI9M5XuiNniNRRkKhpbx3HvEXgnb4tefkqtNC6h7oAuiH1mUM3YB68jxpgpCr0RPAD/LK8krP&#10;DxEMTwQ6dq6WSBiEOD4mYhsR26MdAVS0KLYrMIIbi0zai8Zy871oqkWP1Sa0zPaqnuUVFiGPH01b&#10;XumZkBE3Pz41IvTqu/+AQV6d1Pi7zNdaabksrxdsygm1Yp4LdS2vMMYCk6dlq6Akv6k7wJC6tl1d&#10;rZxzzzdh3XeOEV0lkHJubSugEhe8AEjc8nrc7SUwxL71wnNf+sCWeX69sGzHtm1TQKvFtM/aFyd9&#10;WWE8B1cpIxDxc3WzPB7Kz2JEynovcZfQcnGT9na+5z3PmPwloD1t6pv5kb/JbM8f5EQq65WEnjhP&#10;YG4ssMM6S/Ukmp9lLeqZ7wRJqOtJtg11TXvVCnH8N9LZB2VCY1p9O63WsU1PvseTpRT1kHQA+qYd&#10;Km2jXmD1YrOuD9L4yKLgeZs17fr7OHHCXY/TduqFGGgJbddj8TfH70PHfFdR6m/O7yfPfI8rSz/E&#10;LTdvgJ2PxFr52/ktph1NbE9o3X+WgsjLRWXblLmK4uTVY3dOUS9Gf7t6wuVxKbahCKnl1vdC9Zx5&#10;Tsz3nNiG9dyH+67n0nL1vWgFNa4LxxlQG8kyGGAKriKoruNmIgqUgbsBO3DXuMAS14Dpz2dZ0d/w&#10;l4B22DUDc1I86Z4sZ/5ZAWAiZn6+VWoHEvdE2tFJNx3oOmssAyegDmkViHpSrStMguHJtv20Qz3b&#10;9ARm2EdXPfWN28GW10mFa7cBhTw7xeP1YrFjrO+x2DGm7XDj7d9DOsdEfTvKzotLQej+tYaG2a/H&#10;4G8yH53a0Z4j9+0xmba9/K6mzDqKbeR8qkcoFFo6Lxzr2G7AsX4j1vF81OO2nXoBm28df6t56QfE&#10;eD1mwczFh9Rj8rfmoiTubzXt79EKty0+eYLnBaYBsX5cD0TXIKMousIs1GlLXdtp8mzbtmw357XJ&#10;tzwjJuIkTHdw3J/77EH/a97FD1wQS6RVzZopsHoy7GhPVrtzEE+EJ9MhTd/LDvQEW9cf79+2x2/j&#10;4DxZxtPh5FtfXU+2y2rpGOK142IN1UHcn/sOAMRtP74a8b5WzdALpR6jbcSlME7nxyqRJ7heCB5L&#10;/S1Calg7KtaoaataMtuIJWrqtcvJFwDTKScUglhUxGG6XhB2uhbNtHHPS/UvPf6ARZsVsPwG99GI&#10;x2Z5wkY8B7l4yPfCyPETz1NxHFv01SFfoHNhW06e5R6v/eBI5/nLhWDbHK+Phaa/TFPeF3TFY/J8&#10;aE2F0jJ/i+fRcs+x7GS507ZJ17uGumV/9lNeo6/ZhwP/h/xwO8gD0oJleYs8O652sicm67OIPziW&#10;jpMRHcSTaDwh+sLiCfGqq1ei+QHFcqTuQ4Ctl30QT7uI7XrS1PfkZBgkXoc1IQ7UpHOSEa1CPR6H&#10;XuvXIVI9dTyWLIhbD8lsHvE4A19zzJYbr3579R3VSRwxzG3OPvGaTh5x82s7td0B7oNjyLE358J+&#10;8KIVNPNy0RHmXBB6IeecEdciTyKdu39NKJwZxQi9IGIAbBPxwZkYDfMo88LLeTeNOD9QPK8uP3os&#10;1q23uz1Wz7Ftph85xowoSvM7IsTNV8dJbW76kOco4/FN/XOfpx11ZU8OzqswP5CGPUDzHGoFyp0L&#10;aOKU5cET4l6lioDr73rA/ujclaK8/ohYPvJzshChiTTl5tUT50kR2AznzYWTNPu3PNYIqVe0wAZs&#10;Tk6WV5o2YykoExQ73joDiAtZ/DfiFSQniefho+mLZRbcgPX/L+1MYz2/yjp+JWCCUd/4AhPxBTBL&#10;N0RogBhj2tln7szcZfa9nbUzd+YuM6U70CllsUWsxVrsIqWWhApCghq1igmySWe59w7B4oImgoH4&#10;yhgTE0PM8fP53vP8/duAtPjim+ec5zznOdv3PL/zW/735oZEW+p782G57+JDVvR5/dnTEjNEN289&#10;0rlsInMZBva/Nprl2uvfOo7FssCxodemSO3RSL3js6w2ssS0XF3awV6/pmuu3Jzer5j3CnlaexCf&#10;6PRjIHDtap4SWalnnQQz5jj96v2Lb33YP+pqW+PURh91hMjRAJ0vj3yWf/7/88uF2x7dmXCtw9oJ&#10;pvNrABqQKCmnYYkrUWun1Q2UZDWd56O9c+60uqN3MNnV2EmslFmPOnlK4CBByIZdLpekB1GHvKS1&#10;zVyeum2dP4V59fbBm4lEdtMgl2mkZMhigno8U0TLEw+hDukjGv0ahcp/Iip6ieqddm5YJKdwDNjY&#10;hm2Vf29C6rynXaJf73tIZRrp4quvR1OOU6LZN9sKGeiHTxrysgD4h561kTzxj27Ksdg2eV8U6NsN&#10;EtJ2nx7pTlPHN1zVhxDdMpAN6jzQXzej405d06D6bh9dK+1sP/0nbZ9dC8fv40R5kMdcwFfUfjr5&#10;I/8trxP3/gR3dX+cXZ7XnTTgs7S8vlTHhPtYq967562GnQISKc9JgdInAvqQwP7cJh1GFnEltaQ1&#10;n8dX1DeKusj10sAoGYKgyw5F+rObitJKJy11SDtpbqCKBuqsL0mcwBCBslqYiuJGFe3z/LW36cRn&#10;wrF1kfThlcXvWi2vNmxTEmkf0pL2XKe0riRxUbPQ2lFWd9SWFxFDEvJK7e1X+k7fJJNt1X8dl4xK&#10;o102kXnqVJljlTyJoPi2D/quDVBkl7z+YRLt9G3dbADKqy/a18uJmhM3fhFbZGOg9/jjXJpWZ344&#10;CORZO2V1NPDJgUHQb4jv/8SPSNrZh36JHfKviXx5AE8DeR8PzCslrQ/jjTzC53CSXEINk1aS1hsn&#10;7cy7aBIxz2WVIG1QV5g3IrkRsqhIYboiVd3RViQWWVykhKzFrmOLk2haggojtUcHjy9uEh9Z5UyH&#10;zrraSM7ctHS/Of9hoz+J4mK7WHVDInFDKiDhXGjr5ZPN7kcyFLly2cWn/w/MtOfsOq/r23z5UuZ+&#10;AOTIQ14SW6/OnumH0LbXN4Jbrk4UWdXrpyKy5E5/kd6b5ArR+yhxMzbSqe/Y0GmjvUeKbAr02kpS&#10;xy2xp1xLEKKj9wqTZ/HoJKtXaj/q8dcX559p6z/63I9I2rO/+fHBpdpIYgdzaKaD0SNNJxLTeCIg&#10;ae2Udi4RkbzElHCS051ZZLOOeUmofS7B2GWQ5ENU6megpCsyDZM3509gf5zMRCtgnyvahqwuIBiQ&#10;uuvzD+SAH4n4z+JcIBdSqZ03I95lSw7JpqzFtp6RSV9FlNjRtjrbr4g1g71EMZ3LKkg/0c3q3/Ke&#10;DwHJ205I29u1/rR9rrbQ285w+85XNkuXtuc4nJvaULabOcG/G8SxxE/3Zz3bDgFB2jaNz2rbPhkY&#10;BnWQ+qlztu27BrmiAa8uppV5A0l53nZi7xXTH1USZX/q/mfbY1984Ucg7fGH37B0GcGhg7Oz9bGF&#10;k+0E2PG61NQE1aQn3/V2VMJIUAmUgQLtJVDON5IQOUUbSifAydJGUoRoQj+UuZDqjDjebdoXF0AS&#10;ueO1s4/Wz6JT7mRr4wSWPv7Q1X85lDz1aE4SWB4yIxMpSZ/p0kX1e+FcptGFTL0t/WcRe10f8+nb&#10;vnkJFlOk01f0OUeiq3nNBiTvnOe40WEdYX0J6MaXBFkD8m74nLuVXv0sLzivfY6zyXt/vTdwTurq&#10;6Drpz3lWZixIg0bWk3zO4vgx702qfXEdA/1jm1ezpCWoRy3feiZYUea9RX0g5E25P2bM33L4WHv7&#10;o3/SXvjWd18maU+ceBWH+E8NCGqn67Dv2cd0QKN5bGOaMhc6kcAJYCJyGez1i8AuhPZOnP4yKcCF&#10;0kd02oNchjqy8PgNibBVhjT9EmbbiYboK1LWHXAI2OElz75ZnicaSIkcnfX0Tzp+kKlnHj/1tss5&#10;kMim/eDZdJ49o5fM9tV2reM46uZIWahzoeSzTPuMHb1zVMRJREaXyypSf+orbZlXm9z8aQOOcQQ7&#10;Tj4/jxG9LE8ysPXXBvVtgOSLja9TLUd6xPONVsqxP9nTvqLVVqlt6qL3o6Ec1YDHv+iQSeuXvD79&#10;3sAy7dwgS19zLZ1j8zdtn0F+sv3e/Dfbt/7hGy+TtKcevZ4J/5dMugRyF5quy1mkE9cnT8SOxdJW&#10;shhtE/nQuWNd/IEP4GQ76dWGackXPboivvVyo6Ce8lxqtFUCCeWCWKZO8khEL69emjzaVPuW2x/b&#10;yqUUOwlk2n5lHEjvuiVVoQgjibXLXbdt9X7YV8sTDbG1r9q5ofP4i7yEqQ2ujV/+SyC/+k/kx15I&#10;WKOjZTligaQps249spMIRjwjWoiBP0kkGY+RVx55AGlaKXFsD+m7f6OwdpLTurlv0Ab4nW98WI+0&#10;8sj70fVPMI9T/5g+KPPVrXnrSVS/I86Xb/YJ6QdHpvO4UNCuZ1lv1AveePkr5Hueboc+9eX2ne9+&#10;p81/5ldfJmlPP3yeif6vTH6dFw3rtSuVRVrDv5NaEaLKrJOzi6Rgkk2L2Ds44KJYt3auE+igsrtd&#10;KOpWvexwyuqmzPL0zwUknSiibe+nlyPr1O+cQjyQO1frklbWT0WMPv7uKb+FEviQZIla6snXb6Es&#10;t738PgrUeJJ3sbHPb6jIp35BvTbqsavxBuhqUSWW7akL6YBj1L4+oZQwfmwuaSRSCOTXU6T9DddR&#10;0pLTMtPq6llzPk4HtpOrAnPgnXzWF72fY/rZZZEx3wpDWj+9PC5xSVvmt8T68imS/crNOX7yeSHS&#10;Z69+l5wv5+w7mKWsng75tMg3YhL2zt9pV/3GH7av/v0/ta//6ePtLx5468sg7c57f5Id9e/p5LH3&#10;0rn3MRAng/xR8+odAJOUyWVAGQCddwAZFGVHtQdeWjJJ3e4o/vTjTnVSM7HYWc+drMyEA3f3EezF&#10;4fuXdNnZtg2O2Q5+/dQtwJcLfBj/IvV7Pyw/jLxZX+Amym8yjU55c7c/ik91wr4Np/Vhe9V39fZN&#10;/9FRnnnrdtpLlsheLiRGohi6kE6gM0o5j6YlkHOXHxECo2FFvSLsLdT3o/OTwF9MnCEfH+rxod68&#10;c+98JTiglzzWT7QmuPgIUkLatk9virSxsR6YtQ5+XH9/peEGGfxaA+TxJzZ+o3wHZPXXHmd6PX3p&#10;u76VzY8EuBL6BtJfSvv3IG5/uv3ul/62fevKl9rnP/Ar7XP3//zLIO2e2x8c2feONrL/thaZ9O1L&#10;SB554E5wF7i7jRwkfZD0Te9cgulD6i2/A1lpJdhPej/6Q/d0H9Q3r98BtAN7Kd9LmeV7bFcf1NOH&#10;aevv00bgJ9CWviuFNmmTsn22JazX/Svjw/LSkz5AO9qLA4yr8gffRf2hPsQ3OOjY0TvGm7E5ZB4c&#10;Iq2+5kccRnf43dihVx65t+uR4sj5JRk/va42N5cNesvMH6H+YeQx8kf1C44ou99jbPYj71myvwm4&#10;NgeYS9u2j/ZPW8uE/mxTHKW+47lJkJcDWTPXxDTzoT+5oo22hyg/rD3SOvbN8furDjeDETgf5hPh&#10;/QmWP0S988m24+NfaN+8+JW28NCx9pU7V4LXvUTSbjv1+pGdM98e2TXTRnaDXdMQYI70LAuJ3HuW&#10;PNgreSW1OAd62d5bGQBlByQ66eh7/d2U70OnjWn92s4uynYCpfmdZ5bs9+DXdvYM1dmLbhfpXUqg&#10;D8t3g51dt1tpe7bb24/vkvrGV/LaakNeH2JPb9MNalvmHVM2k+m+YI49m5e0i3YQfYAuhAC1wNnI&#10;LrJ1OmKLf+cpc0b5QX2Zptw+7ROUO5/CfNL2j747tqwP82Y6a+GYXD/nQHQf2u1kPR3/duZ4+xRp&#10;8jtOgyG9dbQz7VrEFhuxDUxSb/yWNjJ2YklGfwqgNz1BehJMnFyy30Z95/MUEfqM0ZYI7Ifevkzq&#10;pH3d+z/V5r/21+3KAyfbpTPXtEuzK9rFqeUvlbQnbx3ZMfW9TMIeBy5pkTvohJMSIjIpkkGZCTfN&#10;QGvCMtnaIi3b68SBmuBaiBBOPXnL9aHNXtrTxnYtNy1ZtQmRbaf3Q/v4ttw61jdNXdu1H47BhXEh&#10;1elzsDksF+ZBbPSB/0j7ajtdSlrTNZZqz01QyNxgJwHtUwiEzn7Ep/3VBlnzrI0EKt1O+mt/JI/9&#10;tI42IZgkgiCSJGl0k5DHvGTRTxFJ+9jpT1ugT+sF2GyDXNuRtll+q27ySv0I8pJRSFhRhLXtSfQi&#10;5V2OAaO3xwTPtx5F/Jorf8rJKPvRdven/7L93aPvaZdOXN8WT1/dFqavapdPrXyJpN07s5iJO8Bk&#10;D0jHZO1mgMoQFIRsyP1I7axj2QEWMHVNdxk/ICTq9tqlHuX78Buidh+p26X6InERJdFG0pqmTkgg&#10;qs5QOjals//UVZ8NoW/LuixdbaQ9LK7jVu5kUSRdIhPpgEUs6aK6wCFG19nmDhZsBwsrOSaJTNtI&#10;63Mn+gC7Qvxht0sykdan/osQkk3fEizltoOtZBrXN/qU6d8+I+2vUhRRQ1rq2E7S2oBs5J7Xznlw&#10;7JkfJTCffg75y2ZChtj2lXHZ36SBV6jTnH2NsJ5lfYng3xvzD+Xd8UQbf/xz7euf/URbPPr2tnDi&#10;mrY4t7ItzC1vV2ZfSqTdM31kZB+d2k8nDrFoB1lIF9i85JQgIZYSfRFUHOrpg0rr6Kf7Sj3kbgaw&#10;h4HFJwjhsNnLgC0bnhz7IbQv4uxiIkxn0bteMrmwSrHLvGRw8VjIAcHQbQcSaLs4zoQeBce6BNu1&#10;x0ZiSR6hbdVNPXWkQ0CBH6W6ilguaghknjLb0Kd1xmzPOr2e+tRV9raGo18iaC+PBPqZ0C9IH7Ub&#10;8pWNhc45SJ87yk/Z61viTyD1lysSc1pzVnPrnGYsgrraWm/Qr0p3m/QRfTYaa3qKs+wcUfY2Imx9&#10;DCNp73y8/dwHP9MWLl9p37jvYFs4+sa2SIRdPLscrGzzUyt+CGm3Hn0NE/nPSwvNhBZ2swCSxcXe&#10;ZVrQqSLXgGASW0hEBl6kS7qTMVFZAgvLQPncg5073wlysnfSnpHIfHTAPjhhmSjh5CElxcRh8keW&#10;5NabIMfNbWR0P2l0kmQcOUbZuGVg64GOg9jtayObwRbyWw4tYSv1t1Cm7TjpcerGt9BX11mmTXyj&#10;t17a6tL2tKmNMYFuosvJDvPbOtxMIbRwXNpSP5sMpH6vM2YdNwR626q081abU1mba0I7+pk0dceB&#10;5NqKdEyJ8MMEZB1Cdurbdton7Vgl+hbqjKOzH85ZxkkfxoW+8eGN4TRR9hxR1t9/+f2tf2bgrsfa&#10;K299oj38R3/V/uaRd7fFqevbwsnr2uK5lW3xHcvb5ZkV7fKJH0ba8Zv30Zn/zMKMuXAsuNLJF1td&#10;SBegL1Skna88Awh56KyTkmhCfhDJnFQng8EmQjgpPV3I5IIJ6tTiVfRL9NGvNr1eJtM2bZt+SFrb&#10;LCJJoDF09sk+hExOLrbKIu4WSct4RfTWBeadh5AZmA/Bezp6pIQf3bskByCv362Uj2GXdqyjPdhB&#10;HyZpI/Ps5gDjwHEEjkXQ72zIPq8Zn+U9v73myjzpEJZ5USdMF5nNO1eZZ+bQuY10XSSodQXEdW0M&#10;VglY6Iq8rqHkl7SugemQmTYks3BjO+/eA8xA2DluvvJtQX8m6x9zuf2Jtvax59r8M4+2hVNv5xx7&#10;Xbsyc21bOLuszXM8mD8NfuiZdvTAc4OFMPpsciGcfPJJU6bevOksXId2wwsvRrt+U+n0MWRjFHN3&#10;ajfsq5By4GYJOXq++pdo2Mv1JzkkxnjXS4LU7bI2XkipvvzYF/2D9Atp3dKbrr7ry/5W3cFYel1t&#10;7EMR1zkJcbXXroBuAt04MJ2+AuUERJa0jmOSPhtlJW2iNEgkw8byChixM191e/26GuQqYFo7AaGs&#10;q7+K2kZHI6Z1ku8bpgJPNowEhagVOBI0ui5E7vUkrfcGp94LYbnxegcR1u9k/YLLv+3LseAtD366&#10;XfrC59uVu8ba5VuubVemIS1HgsVbORrMXNXmT0ra/yvSrt/xtpGNu9rIuh1tZMOeJZKu301+ZxvZ&#10;SF5sEugs24jUXvKaVz9qWaHsBeVGoUQi7OOr5yMpV79Bn5SJ9bRr3WpXabnQv+0n3cvX0xexhnr2&#10;ea1gLI7nxeMwX77WUefFfR5Vot9oH9A7LnUZM3IDPh27kVRosxm9ZAyBleiLrEZZ07FR32Fev9qW&#10;nZE2ZBPqyOsveWBacudKQj625FNfPdLNoX54s+aqU7ZdHxuQqwoky3GIdDamfVePzgCSK5bE7+TO&#10;MaMTNBsEaWRNYAAeOU7eT5QlwvrZoR/E+GsE/9DzXY+3V9/2ZHv4E3/QXnjwGOfWN7V5SDs/dTVR&#10;dkVuwC6fXMFxAeJO/aBIe/31rxpZM7aYBV67nYUXpl140hJonVISbOtEIL92HEz2cvUCvYsdW20o&#10;X9exnnLhom/QpvsOmVh4SSTxlCGHhGJBs4nQSaQQS1npXqatJLXf6b9t2wf9d7+SVRnfIG0hK1+b&#10;r9raSH3Hkb4i1050MJYal2PI3OgLu9iSdo6cj03qLAP6zUYw3SFpJXDIS7kbRFkbQmLXRpL42fza&#10;Wtbzieq1UQT5RHPIJuEcV8pJS0bnNDpg3sATqO9IO4VhG310uRlyZ4Oa7lJbN8LhuzphH1oirM9j&#10;/cuT/mj0jifa4UefbV/9tdMcAX6xXT51HZJjwdxV7fLZN7SFWYjL0eDyLZxpf2CkXTs5NiBlSCv5&#10;hiZfYgWWW+aC9MUK0GUhlSCERq4ZQ4I1LPRqJVCu3rqENUIbyQ/MVzobSH/dV/zjZ41kUTfUXmyq&#10;TbCastU9rS6+yqajxmWkDak7jKAiGwu7bD7t9EG/0m+Jq3/HZX+RmQN1tg1WMa5VW5bsazOnvfLZ&#10;YVoi21702gLncLC5Le99KD/mB5sRSLRcCUwrO9ws2ZSmgWN0M+ujbGszZWO5SbQjX+2kDXTZ6NYn&#10;77wJg8Nw2XqkN9kzD/7PWy+fx/q69p4n2o/d8Vhb/YGPtS8+NMe59c1t4cy17fKZa9o8Z9nLpyHp&#10;7LK2MLMS0hJpT0Pi7/v0wCi7auLZTHYWEzj5TqCDMJ/JJW1kyCCcPHWWWc9FRGrrRNfk6icEpCy2&#10;5svehQYSQ7kGu5DWcokwZJe8El362SFprJd2OiRqiEOZCLHIr0Le6IbpenWOV3JXvkguijyDPiu1&#10;s5/ItNXbsdwxmh+0h10IbZlj7LDN4TnMPIIQ1Hy3K5tsIklhHpR96Yu0wyTNlUqQloSDKwu61fj2&#10;CGV5IniPuMmDQVTtmyCkV2LrxjC6bkCaV0rgRG2irPcuPn3w2wfPsR4LfB6bv+8LaW//SHvN+afa&#10;Jz90noj6Zgh6FQS9BnAMgKDzEHX+DKSdXc4N2fIQ99KJ70fat47+LAv6byOrnGgWIhGKgd2o7OlB&#10;1CKdBWXSTEdHvSxgLSh5F21AlM2kK8K6kEYgyCkStbCTeFVW0TiyfArS8d1tB+1oqw/7MtTHlPV8&#10;jgukq99GmkgQ0oKMtfz0MslTV40i2EBvGr0yEcnFrQVGipAJ1OXdo0JFNklYUS1kkQTYKuuSXJf/&#10;wSW6p+vokMu4l2WQmzkuy6a1qTNunXtz40lecg2fc/OYyrOrl3rtPdv2c+3wObqOAJ5dc/NsO7SZ&#10;czB1JLNPFTzHznIs8KbLXyP4W0D/2chdj7Ufv+fJ9vRvfbjNn7sBXANpIezpq9viGTBzdbt4AqLO&#10;vr7NTy8jwi6DwBwRvm+kXTX5+9l9IW1f6OSRReLCIE95pIvcF1qC3SAZJSqkMqp5ibyRS2QuleiC&#10;rh8Qt9e3XhHb8pDT/qgHw3XjWz3lN+Ij+fKvrfoO+5mNR1opYdN/kDzkyfldkB6AshCVdKKfaUg1&#10;fGwKLAOSNwSUdC6yKIK5uCx63USFPOpMu/jDdhAmd98SqciDzFMCIKly1+9NTydV3Qh5B193/9Eh&#10;8yjQG6f+BCBPAbzTL513/EjrK+txlvmCxMwNmX0hbxt5Tl03ZfjzZcrxd7f8CVSPBZ5jJa1/YgDC&#10;/vTdT7b7fv1D7dI969s8ZJ0/R2Sd5caL44E3YJdOkibaLnITNj9NpEUuQNorp198I3bjtl8eWcWE&#10;i1pkI6wIcYdQC53FZoFCBqSXmthaxzQLugqZOpaTX8tiKteUHIJ11rFYSXd/iYykc2ZSV3pk2red&#10;ns7mot/C8lVCPXAcSi9h2is9c1Xdgd4+0LcBsNFOlK7Oa46lLoupBxJ18VeXWy+XdRceghr1yOcO&#10;XuIZnXpaaXnZ5hGbhOt35nkkJZl8tCR8vCRROjklkbYSyDv2kLbXGxCPdF7I9GeteUtGOnmffQvz&#10;2Axew5LOSwPaMpJKUl8kmNeX3xv4TUFe4Z6FsERYXxx4JAgkLVHWvw5062+3gx/8cPvq+S3t4vRV&#10;7dLZle3SOc6vZ0lD1EunwBlJvLLNnyXKznBM4HjATdiLI+0NrxxZs/eRkfUuAJO81gXpkHgSTLm6&#10;5JAuBBqG5RKhl9/YSbMG36vxt0ZUO0SWdUQHsYa0+bUslHll8tpgu67L5LUB61nYdSC2w9CmlxXU&#10;pw2kdTegE+voi3127Ostp3/qAtO0uUl7yjaQ3ihIb6TuRvq5ST+Wg41gszowCgYLLDkhi8S0XCJK&#10;ppCWhfcNVGx7uiJXIRFQkgqfh4K8FiWfB/wgb6aoXx+oSL6yF0Vmo2G+AwBG0YGvjkRX6sXOetjY&#10;n81sCsc76gZ0TPYff1vAZtKjSIl77L4eXSFtfusF/MA7f8XmiXb9fY+0P3vP3nZh9k3twvQ17dKt&#10;RVrkdIGbLh91nX1DSHtJ3AL+F2lv2P9aJu3bI5vomBilE8qNdHAjk7mR9PqeLsKERF262C5wFhzd&#10;JmwlVEhluQuMj7XmGbh+NmgDNtCW2MQkbWTgm8DGnhcbsE3bgrrxjQzZTeN3nf3rMK3eNuLf/uMv&#10;ZeRTRz359MG+IYW+M1Z0G3pb0ZF3jJJSQrpIBRcti4h0Ef08L+QDYyy4H64UzA+IyAIboQLrSA7t&#10;JQ2QgJb5gUl9CyDZlBJLQuXtU5V1PyGjhCVK1pdVadt+2sehPtlGka/ykjUkBfbXss3MoaQVjt86&#10;IWqX4QrS73PzmSGENdL69ZbwD7hw4/W6Ox9un37XESLsdSGsuDgHGc+uaBe4/F+YgrzmZ1Zi46vb&#10;Ze2SeYl88sWk3TZ1b75xnGCCxpwEBjw5vSTH0ZseYyLGKR9HtxWbrUzGFgYaMDgH4IK7+Em74A6W&#10;QZt3J25SD6wzyuSoG7Uu2KI/2thKG5HDoD3bF+kjsvqiHKs0ehdr0j6DbfS70hlP1dNPgXa39nEo&#10;a6HThkQQpF24LHonk/MUQiBDMn1Qpl4/+bZU34wtRJUMQB+j+AoRrV+2Sn0itXPeQhx1nTza1UZI&#10;unz2vuk35LcPttvthzeVsjabG3KUNfOqkIDghnTdlOo7SQM3LMiVpgcm19egYDt+ZC5B8wc2OArk&#10;5zNE2frDdeefaufeOcel/i1tYfradnn66mABzBNZ5znHLp65Jjdi85D0a766hbALHBMW5yifIj94&#10;ubDm4M+MbDv9HyPbXdS+oC68Cy6Rt82COc43yB3iXAdnF8t23rqUtnw7dn54vQM50M0AyYPP2hRZ&#10;VBdM0qDL5rBN7Cep60YxHzJWnzoJxUQvV0rGbbQxCQYklnDI2njxbzvqSNuf+hg5RJZ0YDMLbD7l&#10;lOWTvJ6ub0dzzrNdJWX5gNw5cI7oww7hvDhu7PI5oZK6uWTbjuSBbNkwEk+idRkySRaQjdKJKUJo&#10;5445VD8gH1cBjycSKRGQepGQbZSrhNLjjZd2iVhXLLEeEuZKifRI5NFHkmqfsq73DO/53fO8+Tre&#10;GWyOcySoX9Eq/bmOnxz6EoEbL1/Vbn3oI+3Pz61vi+eu47zKDRdk9SmBz1/9kmuBGzDTV9B/bVYp&#10;WcGM5dyESeylSHvvK1jYB7JITm4tnrLIJCSjBAxpSE9IEvPqJecQaU0PiOTi6hu9aX3pP5HFBSQf&#10;UCbhtNP3FhbFhdHOftiuhNBnyEFb6Zs+bau3V5G4iGu5V4TNfbErmmbRIchmFx7pkURpu7kc49v+&#10;pQ8g0da+KPGXKwt1bEP7kBpkvCDz5zitb3vWVWffkCEpqKgpISVy2ebqBLmMkEbTRFpkRdv0R9/q&#10;0eVyLQklo9EPAte5PIRESmyPOSEuyBEAW6NmCFp2+MgNob6AdTzLS1hvQutGVXvH4m/58sdaQP0t&#10;2fyZK58WEGXf+7G27IOPtk/evr1dnPoFzrKcV/N4CxJyJFggsvoC4fIpnx6g89tZzrBXSF+a5rhA&#10;euFcPpbpH4FPTr92ZOfZF/LBsxEjC+VkO5E1OepARbYsKJOfyza2lrsYufyYx8a6Lp71tJPgpiWG&#10;C+nRIETCvsijnYStKKq9yKZhI9RmsU5FUNuQrEWaAXkkB3Xt5+D4Qbu2OTjS2D6wbUlrP/Sdr/Lx&#10;kU0r9GM/7I++IFOOO9TLmQ5ZJM4GEJAhl2j8lz5HHEEbiajWA0ZE7fWbyGl/bKOTNudJUGmjaC7x&#10;ICSViJ2Mpot8PtkYvqnMTXaPkqYl6uAGExhhjaqJ2OpJ5zjQ80br3HRaD+l8nHxfJyoEVdajLf8+&#10;g8R931Nt5PFn2yN3HWrPz72Rc+rV7YJnVAh5QRISQS/6EgFyem41P+/3Bt6YcRy4OLt0vpW8F7Ff&#10;ermwb+7gyP7Z7+XLf3+HJOr3Uv4cJL+ZQpcjAJd908mTNrp5GbTzFUFcvFyiXWhknUklmCTxRsvF&#10;c8Fd3BBZvYtFXrs6nxZpJKCXfo8Og4gtMYfR20w0A4PNJnGQIalpCdOJM4hY2qvvGNTvZRIvUZF0&#10;NjNpdebtc8B41I+iz4YEthdiogtM97rKEF8iOnbmJZf0TkZvItUPomgntMS0PL5sp5N5jHQeSQn8&#10;G5VDbKNqj5ZCslW0zQboMv71BVLXNk3jI9G9+3ZO9O/GPgFh8xdhQIhrGtL6dxeMtvc90V794Wfa&#10;ubvPtC9zjr1wFhKeu6o9T0S9KGkh60Ui7aXZ5UuYWd4uQtiLpC+fJX1mBbbL2/Onl0V34RQEPi5p&#10;987949LPXiCDhPU3TPnR3Z3kO/KrVHR7KQtI1y9g86tLf/cEqfdQP7/VEqR33wbJSEs0CZfI6GXe&#10;PCSsyB0JjJDmJUMu1U4UaQkpka3rOTkE9jgAJHRFzNzoAUmTpw+mC+jM+5QiRwLLWajcNLp4nRQh&#10;Sl+gXI47srC93JvNRE/9lr7na3OIXGU66aOvMVne62YD4D+Ewybo6RDEdG9f8qgbRGzT6rqtftxw&#10;g6sM+iKdZfGNnTam7UNuBu3nUPt1Vk8w0o9t9T7mm1nW6JYi7EMQVqJKWo8FEFbS3v9Ue8XTn22H&#10;7r29PTf1tvb8mesg5NXt+SlIe5xoy9HgAqT0CYGklLAS98K0TwsgLbhwcmXyF+eWYSOJwYkV8/8N&#10;87+wVNxlmx0AAAAASUVORK5CYIJQSwMECgAAAAAAAAAhAA88OwPsTQEA7E0BABQAAABkcnMvbWVk&#10;aWEvaW1hZ2U3LnBuZ4lQTkcNChoKAAAADUlIRFIAAACtAAABbQgGAAAAdTDqQwAAAAFzUkdCAK7O&#10;HOkAAAAEZ0FNQQAAsY8L/GEFAAAACXBIWXMAABcRAAAXEQHKJvM/AAD/pUlEQVR4Xuy9BXid2Xod&#10;7KRt2iRNcnMHPAZZZhCzzMzMHjMzMzMzWxZYspjZzExiBlu2ZWZ7Zm6SNm2y/rX2J9/k7/+nTZML&#10;c2fOfp79fHC+cyxZ66y9XtzVbMM2/lDG9ele9c+P9+5ddWkbtvHjHyn9HSanDXCaWnVpG7bx4x6X&#10;x9r/l9SB7mXpgz1nVd2yDdv4cY/TY9tMuzCpLVKH+dhAaxs//nFiROu/Th3qU5E82AuxvZxsoLWN&#10;H/9IHeI1KqaX439LHuSJ2D420NrGH8BIGeJ7IXmQO65M74wzY1rZQGsbP+4R3MGhY0xvl7+P6eOC&#10;qN4uiO7jagOtbfx4x1qHan9yrEOzsrDuTjjWsRkC2jdDcFcHG2ht48c7wnq6dA/r4fS3kb1cEN7d&#10;GaGcwZ1toLWNH/Egw4aF93b5x+i+LoikPOA5jvewgdY2fqQjsF2DhiFdm/4qvIcjwns5I6ynk5k2&#10;0NrGj3ZE9XJMiennirj+rojhFGADOjnAv6MNtLbxIxzHejbyDe/p9A+RvZ0RzZkw2APR/d0Q0o2a&#10;tqvNT2sbP7IxpFq1/xDczeFISA+nfzzezQmhnBF9nBFBXRvRk9q2l83lZRs/snGwU80vgrs0qwju&#10;4oDQrpQEHRwQ2MmR0kDaVn5aG9Paxo9sHOvitJkSAGE9nBHVx5WGl5MBa0h3Zxwn09r8tLbxoxrR&#10;/VzrhvV0RmRvF8RSwyYNdkdUL+taM4b3Im0JM7bxIxp/FNnHeZ08BjF93RDHY+IAV8QPcEMUjTEF&#10;GCJ6OSHSJg9s48cyjnVv+BUBmxfTT8YWmZagTf/WEwmD3CEgh1IuyIMQ3d9miNnGj2TE9nWZEN/f&#10;7X8qkCAvQTT1bMIgsaykgSsibPLANn5MY227av8xtKfT8zAZWmTUyH5uMOc0yKL6UCoM8CCAPRFO&#10;mRBmA61t/BjG8R6OcwO6OCGgmwuOdnbBse4CL49dCdIelAYEcEh3JwR3d0agzXtgG7/vEdnb88uE&#10;EV6ZcQM9uPy7I5jATRjsg7jBnpQEkgfuNL44aZzFDHCnpnW3gdY2fr8jtJtjt9gBHr+KJSDllw2j&#10;EZYwyAO6jqZMkDyI7cfXqGmj+roidqDNELON3/Pg0n87uBt1LAEbT7aNVoVCXxpi/VyRNtzbeBHi&#10;yMDhlAdJw7xshpht/H5HwkD3PmbJF6NyJlISxPRxNn7aGLJq2rfeBsSxZN4IMnAMn7GB1jZ+b2N/&#10;w2r/+Vg3p0vHaXApuftz1OtYp4ZIGuiF2L4EM6/Dulkh3TAaZeFyhdlAaxu/r5HU361d1AC3j6G9&#10;XI1rSxo2ZZiY1R3Jgz2QOtTTyIM43k8c7MVrbyQOtckD2/g9jqh+rqGhPcmeBGkUWTVxiCdSR3gj&#10;eQjnMJ4TtMlDeJ/SIGmIlwFurDSvLTXRNn4fI7avVxOC9u+UuRVGCSCWjR8oRvU0kbDYAW4m5yCe&#10;9+P6y3vggbh+nrz2QKzN5WUbv+sRV63afwjt4ZIqb0FEHzeTbqgQrTwHUTTAxL4RvZwRP8gTcQM9&#10;EaFrvh5BwyyajBxmY1rb+F2P8G7OHpF93d8IiJEEooAaL79sf8tPKy9BXD93squb8RboOqK3q3GJ&#10;yYdr07S28TsfiQM8NiYN8PyHBOUTDKRhRSZVIkwMgRo3QFld3kgi68o3K7ZNGEAt29/j16A93sMG&#10;Wtv4HY6Uvk3+InGgx4eUb72Q+q03UoZ6EbgeBKwFSjFrwhDpV3ejbZPEwLyniJgkA6WBDbS28bsd&#10;acPcdxG0SCYYU4Z6ImWwF5I4pV3jyLrK5oonw6aN9EX6CF+kDfUxFQzJQ/jsMLIuDTVbYaNt/M7G&#10;2cE+9c6OavE+7VsfAtUTJ0b54MRIHyQTmDFc/gXYuP7yEBCcBPZJvnZ6bAskDyewh3khhcycrKTw&#10;gTbvgW38jsaJYZ7LTo32+R+W28rDuLfShvuQPalr+8pzoPueXP6VS+tqgHtqVHPE9KExxplAsMcN&#10;dLcZYrbxOxt/RH16L4nLfLTqvwZ6I5YGVgqBmEx9q5REMW3iYB/E67X+1Lo0wsTK8QO8eY/XkhF8&#10;JrqPjWlt43cwEgZ6jY4l4CQDlGoYTcMrljIgnlpWXgPlzYp9BVi9LsNM95OrABzN86QhlBVDfGWw&#10;2UBrG7/dETek/l+ljmz+d0nDyJoyvJRTQEMrjsZYPCWCkQoEo44Cs5K9k0e0MIAWiGMI2rhBPnxG&#10;eQiUEjamtY3f9oju5zLx1NgW/zNluIBqeQoUSIjnedJQThpYAqiYWFMJ4DK89Fwiga736NmEwQKw&#10;5IGNaW3jtzjUyTuqt/t5Muw/Sg5oqRdzCnxJQ8WeBCbZV35YaVYBWEeFdAXkZIJabGzybcXABLGt&#10;hNw2fqsjpLtz88jezn8vD4CpqB3mzeWd+tUA+DMYFb51R4xel6Fm9CsBrEmGVZqiqWgwgQe9zwZa&#10;2/gtDurU7EQu68lDKQEGeSKFWlXeg3jeixvwT0ZXFIFqfLV8RowqBpb3IFFhXEXFCGiBXQGIWJum&#10;tY3f1kge6tM/dXhzAs7LeAekS09MaG3AJ3aV4SVXlzK3Qnu5GQMsgcaWsr6Ushjd1xXpI5ubZJnQ&#10;nq4I5zPSuDZ5YBu/lXGqe8P/nDjIOyGO+jWyjwfCCdRoyoFwAjOstwci+nqZTohKgAkjKKP6eVal&#10;KboiqKszjnVzwXFld/FeOKVBGNk4rK8njvNZW9dE2/itjJDeTk1Dujm9DetJkJIhwwncMLJt3CBK&#10;AmlYgjCc15E8F4NazEtQU9uq/EbvOa738hmB91g3AdkZwT1MaY4NtLbxmx8x/T1jYmhsJQ31NamG&#10;ioApTJswxKfKjaWImJUAI00r70GK/LhV7jD5ZOP5jOSBcZFR/0YSwPpMW7MO2/iNj4h+zs5WONbT&#10;GF9xMrB4blxdA9yN20rGlrSqkr5NJIxgVIeZCF7LU5A23Bepw7yQPtwLyd96GENOJTcRBL4tImYb&#10;v9ERN6Taf4js5xYQQ5BGE2DxA33IpGpv5GpcWcohIAtTErjieHc15CBYaagJ0DK2lDgTydeiKCfU&#10;DimamlYdE6PIsjLYYvi6LffANn6jI2GgW6OYvu5PowxzeiFpsK85SqtKDqQPb25CtvHq1WUSZnyR&#10;NqI5FOKVvhVDK782bURLyoUWlBZkZTKsCeXyi3BiZEukDvaxgdY2fnMjso/HCi3hloZVIoyaxykw&#10;IO8AmZLMqWU++dsW5nW5uWIHuptmc/IwmLaeA11xcrSv0bgCrcAubZw6ogUnNbItn9Y2flMjuZ3r&#10;L8J7ef0Q1kfGkhdiB5FJFUwgSC22lPGlpBkrCUbX4b09cUytPAlusa+AHaKOM5QInxPDxcACczyZ&#10;mUaYTdPaxm9mrK1W7Y+Tv22+O4ZWfhiZNXaQL6LJkPIWiCnjyZjxXO7jR7RC0nAfGmNk0m+bG/+s&#10;0bEEdaxkBLWrmDphaEsyro8BvIITmmJmyQybprWN38g43su1Vkgvl+JwGUoEWOqolgQcgUZQGmNL&#10;BhnvKxomA83kHRgPgvZTUPiWz/J1sXQUGfbE2FZIG93KgD6Zujee2li5CZonx7WxgdY2/v0jrKfb&#10;xLiBvn8vcIVpie+lpBhvGl00sAjKMIJTfloZYZIOxykJJBni+HwEmfmz50DsrKiZAgqKmCkrTEAP&#10;5/uleQ3wbYWNtvGbGJQFTxIIQIFSII3U0k7QCmTh0qR9LT9tgpK9CUzDuEpHJKij+nnzPXrOYtIo&#10;ToV8LR1sHcXaESYjjF8AG2ht4987Qnu5To4iuKRlxZpixETqVTFupDQrXxNQpU/jaHwpf1bdDwVa&#10;3VeoVmFek+mlwkUeDVAFWEoFAVzXMsiUp2ADrW38u0Zo/6ZfhPRwK6CmJRNSuw5uTuD5IIwAC6U+&#10;TRjqi7ih3ohQ1EvVtwSzCRL0d0faCB+kjfQxS7+Mr9NjWxowH+uhRBnLbWbkBAEr0JoaM4Hc5j2w&#10;jX/PON7TdWhUf/e/ix2kDCx3TurR3tSoZNnj1LWh5tqNGpegplYVmwZTv2qKReXCEuAF8hhlcymL&#10;S9fyIvRxRfRAT/MZYl9JB7nEbC4v2/h3jZCebukCXsIQL2N8HevpjmPdXY3vVXIhWNc853MGxGLR&#10;QJ4HKFuL1yEEaQgBrGcEZAE8jIyt54K6OlVNZ4TwdYFbPlwb09rGv3nE9HFtFS6mFJMScKZXAQ2r&#10;mEE+hm0jaHxJGkSRLfVMKLWplRMr5lVLT1eyqycijLEm3y7PyagCt3SwdHHy8Bbmvt4jr4LFzjbQ&#10;2sa/YcQ2r/2nob3cckLJpgKZjK4YalAt32JERbg0BTYxqOSBQBvC18WwkgAy2NTZO5LAF1jlHQgj&#10;MOV10D3KDp5br4fxWckEeSJshpht/JtGSG/nTmTXHyLJrjKiZCgpkCBtKhaNMpExAdcCq4Ct6W/k&#10;gQtlhAsBqD3BrMTvwO7OCOJrkguh1LICuYAqMEcT2AKv9HD8EH2uDbS28W8Y4b3cQgisf1Q9l/HL&#10;EqzaC0zbg4phI3TdwxmB3ZwMcMW4R7u64HAXZ3MM5HN6LbC7I4IIWH/q1qPdXBDA+/6aPA+kjg3i&#10;ZxzjFMuqoiHCsK4tjGsb/5cjqnOTmsd7Ov+djCMVJIplJQmCCDbVdmlPW2lcMWeggGzY1ZWgFDCd&#10;EdBNr7ma1/xpaAmwAnEAnwvgc5qBPWTUCeg0xHhfciK4p7ORGjamtY3/6xHT1z1OzY01VXioTevC&#10;yaYK1cqtFdJLRYm6lgb1MMyrgsTIAe6I1fIuXUpJYHYaN3KAoBeTSkbwWppXLCvQBnW3AC7gi3ED&#10;tKGzramybfzfjPDebt7xA73/XhlZqSNaImmYt0nkThmh2i91iPGi1e+FE2Obm/ovdfWOHaKUQkW2&#10;XJHI688tjwRwyQq9Jn1rAV072ygiZgE4lM8oaCFZIENN1zZ5YBv/6oFq1f7oeA+XvQTbP6p8RpvS&#10;KUKlXWci+skboHJwFxMwiBmoknElzXgQcFXuKoJOM24wgUzjSt4BXVftLG6MLrFvwmCeE+DSsNLD&#10;Yfx8GWf6N/S8TR7Yxr96yM1FLfsomPpT4Dw1iuw61AeBNK6CqrSsXpNxJstfUSxlbh2jDpU3QNUJ&#10;yjc43suZrynaRZnAZyMkIwhK7XQjsB7v5cRJ8BPMAqoYV5Ijis/HDOJn2vy0tvGvHTGDPDaJWRUU&#10;EGi11Kt1kbwE0pxydZm+BAIvnzHGE6dAqxCv/K1iXPlnjUeBz4WTOSPJymRPqEJXQD9G3SrQymcb&#10;QuMrjAyua5XmiGkpM2ygtY3/8wjq3KRmSC/n/ynAycEv9hOQQghYzc+gNa4pGlamhIYgCyMIxcKG&#10;icmqJhRrjnxejC1g9rbcWhaY3YxHQcA3mlYyQUwr9ua/G6q9x2x9D2zjXzH+KHaQChataJeCAfIM&#10;yHsgA0qsKzAJXAJ0eJULTBpVSS5iXbmtBEB5DeTLFYAFdDGzXGViZCvJpurLwKln9Pk6N88amWGe&#10;tYHWNv73I7mf/S9oUOVFkgmPdXeiNnVH3BDKAp5r+VYLTqUainEFOBlYWsqN64tANi6uKnYONmDk&#10;czwP7OpoAgzHqHGPG7Z1NMfEYZQglASSHcE9nMis8iRYyTbG99vDBlrb+D8MLuPfhirdUOxKMIZq&#10;qSYjWpa8dKcFMLP0E5RmKaeGPUZwmoiWGFIaV+zKqdfNe3Tke6wgBI0vMTEZWy4vMbcBLT9Dz0rn&#10;fs4Is4HWNv63I6Rdtf9Ca/+xycIaIP+qBwI7Oxqfa9oIb4tRCSq5p2IHepscAbGtgC2j6rjAx9ck&#10;DWR06Vosa57hl0AgF7C1ibMYNVSsq8+rkhvU0YhSww55DlTVIJ1sM8Rs4383ZPSomlaJLfKlxg1S&#10;l25Ps3ldbD/LV5sy3MdsrWQlzah5nMBNkPF5eQViBlgNOYz+JTPH8zOsa4updR7RV+xLKcDPTBnh&#10;ZflpCVoxr2nkwdePUzLEDuTzg22GmG38C2O/T8O/PNbD/bLVT9bDAEx7154e7YN4BQQIOoVvBdDE&#10;oVa3Q3XtTtQWooNVlKgKWgFPngFpXcOS5hhe5X/VDOvjbJ6xvAuWD1fPWUxrSQlJCGPMialtTGsb&#10;/9I42sW5rX9X578N7uXBJV45sBZoxJQKEohZTdNjMqiML0W2xJpme/sqVpU08JexJQlAIAYRgDKo&#10;PqcnGj2rtERO49/lNJ3ABVYzqWGrntNnHedn2nIPbONfHEe7ut4OULYVQRvY0x3+SmAhcNRY4zML&#10;KuxqKnHJxHpWzwXTCAvt68n38b08V+L3MVn/vD7OcyubywVHq7K9TJaXAauyvZxMZpcSYwIIdOld&#10;/24WqA0z20BrG//SCOzq0v1YLwGMoOruCj9Of54f5fEoASYgiSE/ewQEOqUTHtXznEovVMK3wOnP&#10;5452J0g59ayulTPr163qXJ/FZ/Wa8mmVvihJIM2rL4YY3ri8eLT+LRtobeN/GTu7VP/z0H5eJyIG&#10;eJPZvBDU25PA8SDLehB47ggSc5I1rfTBfxau5T2BVoWLwdTBAuZRsujnxG6BVgDVDCBgde3XzdEs&#10;/wLqkc5O5jXLjyugUhZUfTHExn76LH1hbKC1jf91hPb2bhHWx/tjSB+ClYAN7EkjrJ/OCUoCzQoW&#10;UCoYdrXyB6RpLYOJsoHLuLwNWsqPEoh6XeFcRbT0vNIMlYdgFTq6IXFEcz5D+UHACqQy6GSIyXer&#10;9ySpV8JgXwKXn2+0tc17YBv/ywgfPtjPv5MTYoa2RPhAH4JJS7QndarKxN0JJstAkh9WnWFMkIBT&#10;wDNAJBNHEODSvmq6cZzv0fMK/wrcVkKNC6Jp0MmT8NkvK31sSnRUrUDw6suhYIICC3o9eoi3xdS2&#10;4IJt/PNRUVFR5/rxUIQP7YVYgjaSDBdkjDFPHikNeK7EGAEqsr9cYRZQP7umdFRFrsCq/RaUuaVt&#10;lhRIUC6CQKtAhKJnChgYNxhfU4qiAhbyMgio+qx/ykOwXGPRgz0RYMpzbPLANqoGgD9+9fZtbOWT&#10;R7h9PBzHOrZEUDcyIwHrL+AStNKqhjkJLAFKIDOuKzKgEmF0FEit7ZMIOE7VjZn6MTJmAO9/nnpW&#10;dWKaAqOZXZz4HPWy3GR8jz7DeBL4jJqAWNrWBlrbqBovX753fP3u3fOXb1/hxYunuLn/CFmuIwIJ&#10;0qNdXQky5Q+QOeW3pXY1oCRAjbYlqHTP5AiQGQNVcSsNSsAaMAu0fO4IQSmPgZZ/MbZAeJT3TGCB&#10;EsC/Cz/HSBDLADPvoS724zOBMsT4mX6dbaC1jarxN3/zw7oPHz78w+s3r/H85QuUZ2chZe40BBIw&#10;EQN8yKhKK6Tu7C5dauW+Sr+a1EOC0oCUx4j+3nyWhhpBrrxaTRlomioTN14HAVkMzHMFLoL4GYaB&#10;CUwZZ1Y6o/VeyQR5KVR6HtTNZojZxj8bv/rh+4/ff/893r17j2fPX6DyyRNcO3gQ+1wbmG0+I/p7&#10;EUhuXMK5ZBNwpjcBp3Fr8WgysAisQC7jYkoBTqXhclX5VfU7OML3HjbMqWu+j9dHOf342lHeI4ty&#10;Ohqvg/kiEPhiV/1bpl+CmTZDzDY4CnIK1r158wZkWvzwww88vseTp09Rdi8TJ5esQmBnlbpY5eCf&#10;/awB0pgEmmFTsq+2BZWWVbQsWMs/QaxzeRjEylEEvZ5R6Y1Kw9VxRvfFugFkUDWpE+DVB8zsw8Cp&#10;eyG8J2NNbfHFxNTUNtD+3MfWTiPqp+wKfvGg4gHeE7SfPn3i/IjKx0/wkPdK7txD/IQxONbJuaqN&#10;vKVpBTwBVo3mwnp70uhyN94C7cio7Cyr06G1H65khKmu5XXsUB9TAGn0LjWrpIB/V0tOCOimvb0B&#10;vPQzQS/jj9dWtYTx4dpA+3MfU75ymL3Oa+D/vBieguePn+Ld27f4gTLhxYuXlAnPzbwbEY64b3si&#10;spe6c1v+V9PHy6QjUjoQUHGDvU3mV6QiWV0czb4KwQIiwalzPXvELP2OxqgKJQBlYImtj3S2JIRk&#10;hQAqGSBDzXgiqr4c8kLIh+tvM8RsY1KdmhkzajfD5pajcSv9Ap69fo4PHz9wvjf69vXr13j65BEy&#10;gv0RO6Adl+nmiOnvg+QR2jZJ+4ERwP3cTQMObQkqf6t2Edc+CWEy3rpROhB06vllvA4EohhV1Q0B&#10;ZNhDHZ1xsIP0rbNJgYwf3pxsLjkiVlfWmAxAaltqX7NH2UDbjo0/6zG5zjejp9rXxKSatTCnthdC&#10;F21Hxo3bePXqFb77/hM+UCa8kjfhzUuU3r2N1Gljudxrt0UvqFJBW+OrpFwyQNW1EVzOE7U9PplX&#10;u4ZH8r7RwnqdgNVSH0k5IXeZAKlr6WG/zpQKZFlVJphtSfk5Ym9Fy4IIVkmJED6rBssEvg20P9cx&#10;qlq1P59m/80zgXayXQ1MqVkHS5p1Q9C8Hbhfeh/v37/HR4L2HY2y5y+f4+HjR7gZ4I+ozt6IIYue&#10;HNuebOpttGwoGTVxqLU/QhxlQwxZMonaVUf1R4gfJJD7GOAGE4DSxvHa2YbAFeuKgVXOEy5w0yiz&#10;mNrTyAOFlAXyRDKwdLR/ZwcbaH+uY8LXX4wcX/3L/zHVvgam1xVwv8GUr+tilVs/nA5OMAwrbfsr&#10;zrfv3uHZixd4+ughLq5YTBb0JeiaE3TaXons2cfL7BoeQiaMJCOKfYMItiCz5IuFnQ2TBnZ2IvMK&#10;jEoUd0cgWdS40Pg+daqR1o0cIK+B5X3QPeMW6+QIv47NrGc625j25zr+wwS7r89QHmCKwFr7G8ys&#10;Z4cZ9ewxp6ErdvefiYrScsO0333/nXGFCbiv3r5G4dUriB89GGE0skK7u1ESKEGGBhkBHNJDG3yQ&#10;MQk4uaqCusgQcyPYxJDOMqIIRl5rmefrRzvRAKOm9Tfgtfy0Jr+Az0rHyiATaAXuz9MmD36mY3TN&#10;v2g8qc5XmFjzK0yqpVkdM+rWwsz6tTG1lh2WOnTGpchUVD6qNC4w+W3fEbQfv/uIl89f4OLKVYjp&#10;q2JGzv7UsJQFZmdxSoO4Ya1N1Eyg1TzenVq0sxtlgTuOkH39yZpiYPlsAwjOo50s3XqMQD7akaAl&#10;kHVf3gKBN5BTBp2+EEc6OBHkNnnwsxue1ar9pzHffHGTTItJtb8m01bH5FpfYzLZdkbd2oZxp9dp&#10;jE2txuNu+lV8+OEjXr9+hZcvXuLtmzd4TQAXnTtHNu2ACAJJRpk0qLYM1b4L6aPaIIwaVYCN0H2C&#10;OqKnByefpZRIqDLUxNDaMzdpWHO+5mr2zI2kxk391pfv0blKyqV1PWnc+VB2uBs252fbQPtzG99+&#10;8Yu+Y6p/gbE1vsRksu0UAncSQTuDBtlMsu3s+nUxzd4OC+3bIWmjPx4/e4oPHz/izevXxqvw+u1b&#10;vKBRdmPnXoSS+WSMhfX2QuKwFpzNcWJcWwNCAUxb3puNm2VYEZDayDnGXLsgYbAP4gfyWpW51Lum&#10;LWhvZwLaBbHUu3HGMOPnVHkh9BkxAratLdLPa4hlx9b4Zfh4ygKBduw3v8SUOtUxlVPgnV6nBuY0&#10;qEuZUA+z7R2wc8Ak3Ll6DW8oDaRpX74k2759g/dk28e5eWTbdgjuaiXRxA70NT5VubfCaWjJ+teS&#10;Lx2qPcUU6VKjD907TsMsfqCXcXEp6GBahHIeo6YNljFGgGtz5zAxMMF/vKu0sbXBc6zNT/vzGmO/&#10;+rNvJtT68juBdkLNrwnaLzDJ7isjD6bWozSgpp1Ow2xmHbKufV0sbNoKwct3oyC3BO8+vMPrV8oA&#10;e4lP330yrrDkyVMR0plA7e1jdGtAZxpKykMgwGRYyYgKIqjltjrSzsG4u+TblRfgcLtm1K1OiB3k&#10;QUPMCYepZ4/yOe0+rtwF6Vw9r4CFPvcIX1flb+xATxtof05jbK0vYsbT8BJYJ5BZDeNW/xLjv/kS&#10;0xvUwrT6CjQQxLWrY06jRphl3xhz6/gifW8YXlLXvntvRcgULXv55jVyIyIR0qkFQUWw9fE2gNUU&#10;SENVek6GlPGlnFn5aI/xaNxhZFOxcpAMLQL4mNIYu7sZ0Kpv7bGuAq5blYEmv670rbsx1AJtYdyf&#10;zxj5F3/RZEyNL/9hYp1vMK4mgUpwjqNEGEfATqjxNSbW+AoT5UmgYSY32FRKhal2NTDtGzscmbwM&#10;eRk5eP/pg/EiSB68ff8Or4qKkDZlEgLaOSFhWCsCSz5YD4LTBdoS31QbEJjyucrDENDRAdoOXwZW&#10;3BAf4xkI6GjlIYRTBgjMVtSMk1JAXoZgToWI9f6jco/ZQPvzGO2qVfuPI7/+8sj4WtUxkYCcQCYV&#10;046jLJhIkE4gWMcRtPImiGWnKEJWS96EWphuXwvzm7RC9OZDJir29PETyoQ3+O67j/ieMqEgKYUA&#10;605DyYOA86Th5U3gkkUJtuM9aESpcYd8rsZ95WgAKPkQSuZVYEJhW5NcQ0ZVfVniEL5fMoKMK0NO&#10;+vY432+kBf8NMrQNtD+HMda+Sd2xNeyeTjAsS1lAQE6g8TXJnue1v8IYyoXxZF0xrEA7WWxrT+Aq&#10;WkZ9O6t2U+zoPxk3T1024d23BK1cYAo+vHj4EJe3b0V4d08aS0o/9DRaVsu9WFdMKwArjHuMR8mB&#10;IMoEJdTIjaWUQxlZUQS3joqcSfcq90Dy4Cjf7yfA81y61q+jjWl/FuNy4onZy1p3xdC/+ksD2kli&#10;W7KskQdi2SptO8G4wSQNahr5IGNNftuZdetijr0nIhbuwMePH408qHxcadIY33/8gAc3byD+237U&#10;qKr18rIAS/ZUJCyIGjeILKpNmnVUnoJSFiUHFEBQhEyaVuwsYOpcHgjlHfgp0MB7ppSH9w92cMIh&#10;G2h/+qO4uPiL/Oyc7+J3H8G0Rm4Y89UXBGl1A95xkggCLqdcYJ+17gQZY9S0UwjeqXY1MU3zm3pY&#10;6T0QD8rLCdT3UKXDW4JWUzr3tl8oja32OE6mVVaWFdki4Ag2ldIoZGs0aSdHE/Hyk0eBU6D052tH&#10;OpBJCUo9e7C9Aw50cMShDlZo9yg/R1MpjDam/emPP8q9k72tKDsPhTl5SNnnTyA2ofEldiVgPxtj&#10;ZpJtCVrdmyiJQMZV9pcSaabVUaSsHqZ+SYNre6CpalCw4fnz51Xh3U+oKChE3KRxCO7hjaAeHmRY&#10;SoNOYkkxqMpq3AlWVy7xAi6NLz4jJj3MawHSn88cJFAPd3Q0lQx+nazcBHWWCezmhsMEtHGhdXPe&#10;VfW72cZPcWRlZdUsyCsoePjoER48rEBBZi6OD5+POdXrYtzXYlyy6meZUMW2YtrJ9t8YjWsY1+hc&#10;Thpxk7+0x/beU5Fz8y5evnyBZ88s0Cpp/OXbl7i6Ywe1aVsEU8sGdvMwIA2ndjWlOUqcITjDxMQE&#10;n7wEAq0/nxEj61wpiDE0zCL4nhC1Y6JkkNdAIWHpWeXtRvT2OFb169nGT3FcC4oYnX3xxv94VPkY&#10;T548wUMeiy7fxvbWPTGhOkFYrxaNsq+NUTaxjgw0MTDByqOMsMmUD5NotEkizKpnj9n16mLSnzdF&#10;6u4QvHz10gBW8kCg/e7v/gb5yakI7d6xSiKof4Hqu6xSc1O5QPBF0PgKrTK8pHGVCRZMQMtosxo4&#10;q1pBYV/l5VJH8zyyjxo4WzVoiQO8baD9KY/kiRPLT2zchYrHj/H02TNUPqlEQWUFDsxbhil1G2KG&#10;Qx1Mqktw1qPhRaCOtyPz2lU3QJ7IqWQaub8U3pXPdgaNsqlf1cOuQdNwNeWcKYR8T+Aq9/bVu7d4&#10;lJeL5IlTDZOGqnkdAakgg3JvU0e2QiD1bIiMNIJVyTKhYmQ+I9ZVEniwWi8RwArhyhVmvBE9lL/g&#10;aSXamJwEG9P+ZEdovw6jQ3u0Q+SIEcjLuI0KyoPy8jKUlJbgRGAE5ru3oBz4wjDsZALXGGW1Cdra&#10;lAlkW0mFibxngEtAK9Q7s14dTLevg/kNW8B/0ga8khH29h1Z9xXeELTPnz/DzSOB8PNtSkB6ctmn&#10;lqWmFSi1zAd3pSb+toXxLMgNpuTxSFP94GpmRB9ldDUnsJ1NjkIoQawqCeXnyjUWP8QbCYNtTPuT&#10;HKGdmn4R2MMnK7hHCy7X7ZC+YQPyMzORey8TxRm5KMvOR8jiDRj+VwrlShaQXQlO4/oiWMd8Q9CK&#10;eXktratImXy40ykTzLFWI6xrORzFecUmB0GeBEkFnZfcuovQzh0Q3suLMoHsSYNMWzqlDOfPooAB&#10;GdQ0pJNflqwrySCZIBeYAg7hxiWmBBr5aamFCV6Tl0vG1bMhnV1toP0pjuBunv1Cevn8t5BeBEqf&#10;lgjv3wOX/I+gKD8PlU+fQho3LysHS1v3Iki/wQT7mmRXyYLq1Lc1CNivMZpgFWAlF5S6qDmlzjfU&#10;tnUpF+wxrYYj0jYF4SMZVpUNygR7/9EqhLyyfTuBR8D29KIBJqOMTEldK9kg8IVT5yqc69/BCQfb&#10;OxrPgXIMpHMVvpVf1jT24FQkzYqs+ZiE8WOd3Wyg/SmOkO5eKYFdPHCUy3NIb2nB1oifOQe5NygT&#10;Hj1CQU4BcrNyETh7DUFbh7JAkTKClqA0jEuAjiFgjTehKidBUTIr8FCLMsEeU2vVg3+vaXhVVGYq&#10;GhRwkMZ9Q6Ms58Qp6tP2CCJrHifYAruqwbKL8c9GUutKpyokGyJWVVBBRps8CwIqDS8FEmSYWaU5&#10;lqEWYWQEf5+eNk37kxuHWjm0Flgj+1Eb9vKBf2cxHK3wgYNw2e84su5kIT8jz1Tc5t7IwOQGHhj1&#10;tVxdkgfVCVQr6DCW0kDAHW0ywuS7VW4Cn/mGUqFubUyrXwcb67dBcWQ6vv9vf2O60ijE++b9Ozx8&#10;8ACx48bgYMuG8CPojvWgnqVUkB/WdEakDFD3RfX50t4MAvSh9hbr7mnVlK9bm0Iflt+WbGyV3fA5&#10;Xgd0dLCB9qc01jo4/ElQd4+bcjXJag/TngndlVXlg2MdWyNp1mJq22yUl5ahtLgY5ffLEbl6OybU&#10;rE+AfkGWlVSoYaY07VjpXRlodtS2kgiKktnXMqDV+dyvmyFy3Co8fvAYP/zqVxZopW9poJ3ZsQN7&#10;fAk6AVJBBhpVhzo54YCCC8o/oD7d184J+9s744CZTqbTjAIT0q7q8fU5qGCFc63AxNGOzjbQ/pRG&#10;YCfH9lxyvwuh5S4tGdSVepKACe7UEnETpuL6sSiUlZcTrA8I3FKUlBTj1vmLWN9tAEb+8q+NtpVE&#10;mFhXR8oFAZaMKz+ukm2UIaZUxql17ThrY0bNhtjWcSTunrmKH/7mVybfVu2UPnz/ERlJyfDr0g6H&#10;CLrDHV147oaDBN0+Th0FxEO8f7CDC4FLMHMq4qVqXgUbxK6aVnK4VfSoBniUGDbQ/pRGzIAWQcax&#10;Tw0ZTi0ZToYN69sFZ5ZvRNbpC2TXIpQSrOVFxSaHoKysDCXFJUg54I8ZDR0Nm4ptzSRQJRPGUNMq&#10;qUa+W4V+J9BYmyZ/LUE7tbYd5tRtjrhNAaZ2TJpWrZQ+fvqEsjt3ETNuLA62bkZj0Mcs+fsIYLGp&#10;v3Rqd4tFD1ASiEGPiJEJzCMdHY23QWHfg+2a4Uh7B2pZ5Sc4GsngZ5MHP50R1PKLvwju7vL3wYZl&#10;aY03d0HqpMm4l5aGigf38YA6s6S4EFcOBSH7eBJK8gpx//59Mm8Zsu/dxY4REzHii19aLGv/jfEg&#10;SNdKIsgFpmJIk39Lxp1AIE/gvSlk5mnfNMG+gQvxqOKJKcP5+PET3r7/gKcPH+PaQX8cbq08AoKS&#10;wFQiTaTCutSy6ogYImOst5dJPVQCjQyzYzS2JB9Mj4NeulbbJCXXWMwb0M3m8vpJjLXVqv1xRD/f&#10;UKX1BXEZDunVHhfXb0X+2YsoLshH2YNS5N+4isuHDiB6yFBcWLEJBTfvoJjyoLCgAEWFRUg9Eoxp&#10;ZFsZYnJ7aY6j4TWGhtdYAtTIBDFw7W8wSUniygAj20740g7rWg1DWWEZvvvhe3z8oFZKlgus+NxF&#10;Wv5tjNEV3EPJ4CrHscpt5M5SiqK+YFr+DxkjTd1kaHgpvKv7RiIoL0HNlgl8ZYXZ5MFPYwR2dfWJ&#10;HeT7q2NcXkN69sDVfX4oys1HOdn1QUUFsm7dwNWdG5A4vC+O92iF2BFDcDc+FkX5Rah4+AiPnj5B&#10;fk4uNvYaijFfE5RkUCMVlO0lnWukgUpxvsG0+jTEaIxNqkmZULcWpn5TF8s9+iL7TjbefqQ0+PjR&#10;8tu+eYv7GZmIGNAX6l9rjEKT8aXMLwu0qiXzk3eAulvJNcr+kmSQ20t5CFb+gnJu3Q3w5f6yGWI/&#10;kXGkreuWIx1b/WPiwmXIILs+eHifLFqCrDu3cCUqHJGjhxAkzfmH94Y8Cce7U4dOHY/C3ExTFq4U&#10;QwUc4nYdxCxHTwK0hpV/YEBLxhVoa1DjymdLnTtR7jG5vsi20+rWwfQazkg8HGr2alBY10wy7rPK&#10;Jzi5dBmCOnsaFpXOjuhr1X4FEYACogAdINASwGJh3TtC1pXhpa7gArkfzw9T+wrYNtD+BMaQatX+&#10;Q9T4MZWXAo+jIDvbWu6LCpF1+TzS1q9C2JBeZCofHOsqA03ZV55WtKp7W1wJCMGjx2RapS4+eoi7&#10;l69hXc9BGFtdpTiUCJQBipIZ0Cr4oDxczolKU1SurXGBUSZ8WQ9Hpq82hp2yvuT2UrDhNY83Q0PI&#10;su0Mm6qKQb27JAEUQFBvL5WaqwRHSeNHaYSZ0nOdcwqsSgwP6GSlL4qJbaD9CYxz23ZsvJuUgsLC&#10;QhSXlqAg4y7uJMQidf40WuFtEdpTHWC8TYm3Ydo+vmQ8X4T18MGp1atQTICXFJfyWIqCvDwcnLGA&#10;jFrLhG8nErgyzOTuMjkKYlgCdiJ17cSa3xiZML2+HSWCPTZ1GYfc29nUshZYjTfh4wcUXDiH6ME9&#10;EEytrU1BFNJVmFZbl1r5tM6mqFHRMgUTxLKqzjX7O/CetK5CvCp6VKJNiM0Q+8MexRnFNUoKCv9W&#10;Sd5l1K/XExNwcvkCxH7bkxLAh39gT/7x1SDOtyos6sUl15uGmpdh3uN9u+LOiTQ8rHhkJMKT58+Q&#10;7necurWZ0bMCq9jWOlohXnkUphLIAuv0+nUwg3OqnR3m2rXB9YQzePrihdG0aqX04ftPBO1VxAzs&#10;g2MEYBilQdSAf6oNs1jWasoR1NVqxqGkGbX2FPsqbKtnjNdAvRWodY/bQPsHPf6ouLh0aV5uHnKp&#10;XW9FhSFm7HAupb4I6OhGZtWGHZQFCjLIo9DDgwzrTXAICGS7Th443qkzrgfF4vGTp3jy7AkecV5L&#10;O43Zzj5VHgTLW2AiZfIkUNOOlbtLeQi8N5maVnO62oR+4YS0XcdQyc8yvb+Mrv2Ah9kFSBo7FkGd&#10;FBiwGPUYfwbl0croUrGigKtCRjXy8Kck0DZMxhPCo57RlKQwsqGdTR78wQ7Kgf9aUFiQcSE+HrGL&#10;l3C57WW06tFO8ouqwtXdSlLposRqApbWe3R/lXFTH7ZV84thuOMXgtKsXDymwVRSVILS8nJk3rqF&#10;pW27GT+tQDupbi0DXLnC5K+VG0xBBvltJ5Nx1U5per1amPQXdRG1eKep0jWNPF6/NsGGt69f4dr2&#10;TVzeW/KL48Wl39v8bEan8mdROFfBBJXayBCTi0t6V0k28iyozEYJNQJ7oM0Q+8MeWZcudboYHY74&#10;yYMQPbAdwehFUHgifkgLxAzw5fJLIBCssQNbmLos/cHDerbFpeXLkR2ThNKcfJRWVOB+mRXWLcgv&#10;QGE+Dbi7mTg0bQlBSV1L3WrlIxC89WiUGbb9kscaBLGVymjcYAT2lC/ssf/buTQCS6wmde+rNhp5&#10;/xb3wqMJ1s4EJ+WB2J5g9adBpsZz6nMguXCkQzMyrTK8eI/MG6JCSB7lFpOLLIjyIIrgpq61gfYP&#10;cVyOO/Rfz+/Z+SDi2wGIHNTO6FaVroQp8ZrH45QCcQRvuHybHWnU9OuJcxs2IDM1FYWZWTTailB6&#10;vxylyj2IScGFgyHIu5eFvNx8My8kpGGOkzcmKNfWJM1YBpiafFigVV4CjTEeZZTNqEdtW6cuVrj3&#10;xPWTl/GKoFXPL3kSXhO8RRevIHrUUIJRfb4ISGrV6P7ehj2lV7VJtIwvJXtLEkT19TT9bs02TNS0&#10;6qwYN4TaXB1netpA+wc5Utcsmh49op8xtmRQqUw7op8PAUvjimwb0l0VrEqYaY3YSROQEZuKYjJr&#10;eUW5Cd0W5ucjWxGyyONInDwTseNmIe/mHRQWFSE3Oxc5+bnYOngUxn6tjC9L144jYAVaaVoBV9MK&#10;OMjtVRuTatXAEse2uBCTihdv3pgSHAu071CRnY2EKeMITC+yp8K0LiZ48NmNZTSssrp4X5JBRpc2&#10;h9a+YQJyAA0z/04O/H1M9xkbaP/QxqF2Dv81sKPXGb8O1IDUiEpEOSIjhyymZBntfxBMIyti5Ghc&#10;ombNu30X9x9VoPzBfVO5IPfY2fWbED9pPJfi9gju0hrhQwbhemIK8nJyjUwor3iAhJ2HMbWBA1Qv&#10;NonadVoje0y0V4WDlZMg362O8tnK9TWrQV3MqsMlf/UOvPvV9wTtazx7+RKv3r1B5cMKpC9dSsB5&#10;Gb0q4Kqvgc41tSWTqUogQBWqVb6tpWtlMKrTorrUWK/Zwrh/gONoew/fwK7e/z2IgD1GZg3s7gl/&#10;ua8I1kCyVlCnFjgxZz7yzl+mcVWEPLJq5t1buBEfhZPrViNmxCCEdKVR1L0FQUHm6+SJYOUq+B+m&#10;Hi2wMr84M67dxIbegzH6l18YY0xGl8K7E8S4dtS2auwhY40srORwadvpNRphc5fxePT6BV5WdQ5/&#10;++4tXrx4jgu79uJoe4VwXU1fBDXp8CNQlV9gNm0W4xoNK1cXv5A9CW7jPZCf1vXX0sEG2j/AEda7&#10;xfljPX0IVIKUhlZwTxo2PAaQbYO6d8O5nXuRf+0W8nPyyJr5uHP6NKLmz0fIt/3h370VjR+Vv6iR&#10;sQeOdtFGdD4Egy8ip09G9u2bePDwIe7TQCstLUP4qm0ELQFb3864wARa5dt+rmpQvq3Rtwo4EMAz&#10;7BpiWZNuKMguMsEF6do31Lcv37zG5aOBONJWy75WBSvp+6jyDciyqmiQl0ABBRU7GveW/LMEsIIL&#10;CuH6dXBA9ADpYJum/YMa/p3d2gV19fyHI50twAUQrAdbNsYR3+Y4vWAZci/doCGVS8YsxgNtVpeU&#10;hONDBmJ/a7Ia33O4gytBoKlrdwNedfEO7OxFg609zh8JIFhL8OTZUzyufIRraacwtm4z46OdRAkg&#10;cMpXO4agNRKB7Co32JR6tTDbsQFm1W+A+Xa+yLmcgReUBi9fvDCur5fv3iH35GkEtPMxYVw/ua6M&#10;v5iTx4PtHAxA5fY63LYpQmiUqcvMIYJVr8kYsxJrnODXzpZP+wczdjev/afHenimhfXxoUHjSUOm&#10;OeVAC8RNmobbgZEoy8w0YdyigkIUZmXgbkIUYieO4lLbiozsiaRRHRA1sLkBiQy3hOFtET2wlQnt&#10;hvVqjtTRA3Fx50GU5hXg6YtnePykEplXrmG2UyuMVg2ZvAc1Cd7PKYvGELM8Cron2TC1Tm3MqOWI&#10;E0FxZiNoZXqpZuwF2bbk1m2EdGlLACqcS9CSYY1mpSSQXhUwTS9baln5a4NpiGmTPGWD6Z6YVuc2&#10;efAHNPw6OLr6d3J/HzeoJUFGsE4YjbPrtqL4Lg2t0lICNdekF+ZdvIAre3Yhckhf/rF9ED+sjYmE&#10;xQ5qjsj+PtSvnlA5TrR8uTTe4gZ1RMLY4bh+8DDyLlwxIV0ZUCo1L8zIxoYuQzHyr39pgZbAlIaV&#10;JDAFkMYgq25CvRM5p9e3x7SaDRAwc7Pp8/WaelYNPfR5FfxCxQ8fRn1q6VlNAVigtfYPc7TyCwhM&#10;FTD6d6y6JoD1uvZoUPdwG2j/gEZoT+99Yb07IWXCeJzbvgPZZEGlHxbR2ldWV0luNi4HByJ67Egc&#10;60iA9mlNAPggcqAvjveRD9faOslUNdByP065ENqzK27s22f8qGXlJSjMzzMFj0pXfEEj6gF17dEZ&#10;SzHiF18ZeTCRoNWU0aUO4uqNIMZVXsKUenZW7u3X38B/+hoD/tdql0R5IKnwpPIxrqxZR4kgP60S&#10;YrysjC9Oub/8KAVkSAYSrOpGox1x5KfVHgxiXnWd0W7nAZ1t8uAPYoT279/s0pYNf3srNBpZ56+i&#10;ICcbeTk5NLTycC0hEWcO7EPaovkI698Fx7r48o/sjeO9fY1mVUjXr7OawJFhZdx08Ebc8BG4sGkT&#10;sk6cRikBL//t3etXcGa/P+4knkblkyeorKzEg/L7SN4ViJG/+Jxfa0kBeQ0EVtPQo4ptNafUrWP6&#10;IWzrNwklhSVmP10B9jmPlU+f4MYRPwR3Itt3p+FIiaCiRbmxFAUzu98QnOoWbhrTdbVSFSUbtKeu&#10;8g60pX6YLbjw4x8A/vh2TExQ/u3bKMrLJ1izkUtWvX2BMiAsGAlTJiKoVxcyldrGeyCouxc1ozv8&#10;Of06udMSd+fSKkd9C4QP7ouzGzYiIzGdS3+WiYrl52Th1olUxK9aheCBI3DtWDj17BM8flwJZY9d&#10;TzlFLVuPkoASQB4E6Vdle6nEvIpp5f5SAGJKXTtMs7fHUq9epiGIksKfv3hpUhVfceaeSEfEgE78&#10;2aRN5TnQlHa1dq6RNJCOVaRMYBV41ULJVDno9R58todNHvzoR9bt280y7919mp+djaLCfFw/dwqn&#10;dmwzEaaw/p0QM7ityehSgeAhsuohBRrkvyUwDrRwJIA7InnefFwNCaVVfwUFebkoKi9F2f0S3E5P&#10;R+yChQgePADH+nTCkQ5tcGbHLtx/cB+PH1LbvniOm+mnMOabesbQEququ+LEOkpRrAIsp85NkKFO&#10;TU47LG7aCRlXbuPlW0qD5y/M/gzStSUZd+DfrRXUHTGCOlvVt6r/UitPVd1a2tbB5CBoB5zALuqy&#10;SPnA18W6fu2b8WiTBz/6kX3v3oqczAzcPnESJ/btQRiX9uDutPr7eBsL/BgNq4AeXG655B7uSOYi&#10;cEN6tEDC6BE4SwDeOXMKORn3kJWRgbyCfOQX5ePu6VNI2bQBAb168DNa8X18b2dPHGjuhfg5i1GS&#10;V4AHZFm1By3PzMW0Bk7GtaWsLyWGj67xBUZW/6VhWvWzVfdFgXeyXS3MqFsXM6u74ExwIl5+98HK&#10;033y1LDuk0cPET18KNlS7Y20GihBRmmUqhcjQMW0ZNawvu4Ip64NH+BFTS5tK6nggJgBSre0hXF/&#10;1ONWbOyf3j1z5unFY0cRPm4M/Ht3RPTgDsbAOtKRf+jO7ogZ2Nw46Q+0VWSpFZInT8CFzdtwN/0k&#10;cu/dQ3ZWJnIoKTJv3sC15GSkbtmMiFHDCfJ21IrelBbNcYSy4hA/z6+9N2ImT0J5bi4eP32KSoL2&#10;QVEJlri3oURQlpeV9TXO7mtO6li1Ba1i2kkErHIQ1OtrxleOOB0Qi5fff7D8tdpT9/1bPCXrxk6f&#10;jINtmplI1yEaYQoyHCKLHiaLhvahwdVTkTKtEEpJVJSMr1Pviokj+2svMRvT/qjHucMH18TNmgX/&#10;ti0R3a8Vl0vqU/7x/DooNq9iQatBm64jB/TAmXU7kHX5KorLSlBSXozi4kJk3r7Be6dw+cAuBA/q&#10;T8CQodurbSaPnQRWGkE0cvz5eYfbcUnu1RvZFy6ZKl6B7Cm17aYeA8m0BCtBO7FuLdOJxrRKsrMA&#10;a3IQ5EGoUxvTybQzvm6KU0cj8eqTQPvKTFU0vHr7DpHjJmNfCwfsbeeI3W0dsLuNAw5Rw+5v2wz7&#10;2zTll48ygT+Pggn7WjU12lcuukOSD5QLtmYdP+IR0ManXmjP9k9Ce7Xg8uiO6IEtqQXVO0DVrK4I&#10;aO+OwO6dkL50Hq4G+uPehXPIzc5BXn4esrMzcCM1GacO7kfszKkI7deJ7xPorcLGgM5WCPiIomOd&#10;rF1j9rVyRiiBHztuOm7FnMCjx4+Nr1bLu//MxRj1FQFLzfpPkTFKg9qKjFmgVVvQqWTaGeqo+HUd&#10;HBm3BA8rnximtXTtK1S+eYkzO7fhcFuyelfqWP7bVtskJwK2mck1ONrZqlIQaLXLjZrSycOwn2yr&#10;kK6fzeX14x1kxLHHOrv/fcQAX/h3decfToaJXD5eCO7WFnETp+LyIX/k3LyO/NwcSoAcZN25jRun&#10;T+JckD8SZ0yCf48OXFplxEg7ehmPQgA/y4/a14/3lN8a0MEDfl3aIHLMeFzYsx+3EtKRey3DVDPI&#10;g6DS8uQ9RzG1blMCtSqY8LlmrNbXGCVtK0NM98TEvD/Lrj62dhyNe1fvmcQZJYXr+OjVM1zyO8Sl&#10;nhqcOlyA1AzqTrAqx4BA3dumCVcPyoIq9t3bulkVeMnOhpmb2kD7Yx0XDh64d7RzcxOfVybUkbb8&#10;43ZrjZQ5M3D58FFknT2PvMxMGlaFyM3LRe7t6zixfj2ix49G5OAeSBrajn94Ny6rXPoJToV/JSUM&#10;u7VtiiOtXBA5qB/ObVyPK0EhyLpwBYU5ucinsZaXmW18tMZf+/QJbqacwRLPThj9pYwxalvp2ZrU&#10;tQTtaBpolq792oBYAYbZ9epjlWs3XI09jTef3htNK5fX89dvcCc2lst8Kxwho+6lNNhHhlUbJD+C&#10;Vq2TxLjB0rLUtQcIWlXn+lHz7m3dxLQD3WcD7Y9zPH76eHTuxQs43rc3AlopeaQTzqxajdvRcTSu&#10;biE7IwOZdzNoZGUj69plpG/bitBRwxDZoxWi+7YkkzmTlchQXPYFWHUtPKjOhATrccqDsL69cHrt&#10;FuReuY3S4gKUlBYTrEUoLMgj06Yhcflu3C8qo0SoxP0HD1B4Lwvbh03AiF/+0jCqMcjkAiNIJQ3G&#10;/rp10temD8KMuvZY4dYVN5JO46WpYnhjihxfvHmN/MtX4Nejh2FR00yZUkcSQWBVmPZ4Lxf4d5T7&#10;y8HskXuM4Jae3UfGVcLMwXY20P7oRkVFxV89e1FZXpKfg5OrNuHE4hW4HBKE7GvXzL4JOXfvUBJc&#10;w624aJzdswsx08YjqEd7/nG9EU7NG8rpR5DK/aU2mgekGdurWLA1wocNxaWdO5GVRglw5w4KaagV&#10;lhSiIDcLVxJikbJ5A8LHjEXoyKmmj21FxSPOhya3IWThajItDTCC1FTpVvltBVqzR0MNC8DSu9Pq&#10;1sGSJi2RtO0oXry1ym5U7Ci/bTl1d8So0djboiEOE4TqkigPgkDrbzwFAqc6zDiac+uaGrfq2gba&#10;H+F4/+nTt69evfzvD0qLcD8rB7kXL+H66XPIuHPPRMIybl7AxQM7EDt8CA4198KRdi4I7+WNuP7N&#10;TSFjiPy2XQleygGx6w6Pejji64ULW7Yi58otArUEBdl5KOZR4dvbly4gdcdOhPbugwN87nAbbxwf&#10;PBQZV6/goQkwvDDtQA/OXIaRBK12LzeGmGFWC7Sjq39hpjTveJM8Q+DWaoSACStNwox61pqjchEe&#10;P0Ha/AXY4mKH3a0lDxzJujK0CFSCVR4E7dp4sIODOd/fuikOkpX3tWhsjjbQ/gjHu3fvTnz88B5P&#10;aQA9ef4Emddu4GJMDFI3rEXCzKmIGExwtXbFgXbK7PdEkJK5Tdm40v1kdDnzdScEdGuPMDLa6Q27&#10;kHPmEgoLCwxgC4uLcOfMGZzYtg2Rk8YhoFc3HGxFdu7gyffLo+BGALVB5kWB9iGePn+K0qIi7Jkw&#10;B6O+VCJ4LWNsWUxLbSuGlYFWVQA5WaU39etjVh1XHB62iIbcEzx/+RLvTQvQ93iQl4+Y8dOx27uh&#10;MQr9+TMfaGdFwxS23SeQ8lpTgQexrtIS1dBDNWMH2zSygfbHNJ4/f16HS+n/+PhRkaSnJjf2vP9x&#10;RM6YipDenaj1lBnlwT+yumc7c3mloUXdepDnh9pxqW3jSku8E6ImjMeVwGBknb+CnHuZKCorNr7b&#10;gqwsXDgehrCx46l721DjCjBKE5T7yZ2fZSWJH2zdGhknzpjSciXOlJeUwn/WCoz+wu7XOQgCp7VH&#10;A9mWU/kIRjpQ706vXw/TazXBzm4T8fDBI1PF8OGDuil+RGlOHtIXrIJfKxqWBK08IsE9+KWjwaWC&#10;xgOUCWpQJ0ng31WBBk4yr7K9ZJzZksB/RKMQ+BMC9vqHTx/w/tNHPH/xHGXFxTi1YQcOt/JBaN8W&#10;ZCYPBPbwNlUHB6lZldl/iEusfwcPRA7shcTpc3E1KBgZ5y8gLzcHBYWFyMnOQtadG7geF4uTmzfh&#10;2MD+XHIFEho8ZLnDBP1Rfp78pgd4TwA+3MIL18MjUVJSggfUtGUEbfjSLRj/TUMC1vLTSiYYD4JA&#10;+80XPKrpMuWBYdsamFqzHnZ0G4+H5RWmV63Z+Pn9Rzwme98KDsZhH/li+YWhhFEj5aNkUyXJiHHl&#10;/pJ+FQNryhBTNa6yvWyg/RGNlx/e9BYjPX3+7Nf1VU+fPsa95GQEdm9PwHoRsJ5IGtMRQZ0JWF+5&#10;hlrgzPzZuLJ3H/LOXkBORmZVQ7li3Lt2GbfPpeN6TAjCJoyBf7dOZLIWtM594VclKWIG+iC8L3Ux&#10;pcURSQyFc9s6Y7+bO06s3IPcW5l4QLZ9RLZN2ueHifaNjIY1FQuUCNK1YwhY5R6Iba3zL03zjll2&#10;TbCh9TAUZRfi3XdWo+X37z8Y11fB+Us43LI1jvJLp6CBgKlIn5p3HGnfjOAU+0vrNsMu6Vq+pmsl&#10;11A22ED7YxhxQ4b8h7Kc20FPlFzy7KnZsvMtLe1HlRXIuXoJwcMGkW1cyD4uXP5bI3zoUIJqNa4E&#10;BNG4uoKs2zeRnZlpomF5NNbuXjqH+KWLETJyKIIGdueST83ameCkZj1EhpZnQW4wZVkp7i//52F+&#10;9oHmVhj3zJadyDp7FcX5xWRaaevnOBuTgOlOXpaHQJqWMsCAVj5asxOOZIIVHZtK6TCtlj3WtOiJ&#10;/BsZeEvAvqGe/e77T3j3/h2Kb16Hf48u2NOikQkYGIljDDErz0ClNoc7OmAn9e1uyoV9vCcXnvZn&#10;sIH2RzLurO1eOzPxyHsVAL58/Yos+8pk/D96VIHce3cQMXka9Ww7RIwei7M79yHn7DnkZmYhMyOL&#10;QM3Fvcy7uHn1Ki7FROH0np0IGTOCQPTl0u9BK9wN+6h5j5CpD3T2xF5qX7PsEgR7WxEUvk2w28uR&#10;ergTDb1FuBOfjPycHGOwlZbfR9mDClS+fE7JcRUr2vQwy79YVaBVVMz09SJYPyeEyx0m0E63q4uV&#10;7p1x7/QVIw9evXqND999stp/8ou2t1Urs2fYHv4cAuaeVs2oXdVszhF7WjbBrtZN+JoDdvH+PgJ6&#10;Z2tLLthA+yMZlxe5HL/ltwyvPkgePMcbyoMffvgBr9+8QnlZKa7Fp/GPfw55mRnIyctGTlYmdepd&#10;3L12BbdOJuPiof2IHj8KB309EdBGuQW0yruLXT2ohX0Msyoh3OQatKXB1b41Aqlt0xYvwOUD/rgX&#10;exKl+QUoqShHcXkxMvm58QvX40p4Eu4/eohKsv+D8hLspgFnOs1Qz/5zwKo6V4A1+Qi1vsTUelaK&#10;4tw6Hjh9MJaSQI2W31pb7X94j/LMbIT2H2TcWErW0TRBBoJSU/0PlGdgdrehllXETOHcvQQ3gWsD&#10;7e97XFhex+HikiZ/e3X7aDx9+cQAVv1dP336Dh/ISk+03X1uHjIJ0jwaVbevXMD1pFhc8D+ChKUL&#10;ETF0AI51a0vLWo07vGmweOBIF/VA8MRBSgrlGBxs74WwYb0RP20CLu3YibuRCchVNliuKngLkZ+X&#10;g+zse7idnoKLgUcRN2s6gjv2wsXDwXj4/KnJQZBReHjaPEyoURPWJtCWISZJYICrnNqaSqKpjol2&#10;iozVwpxaLohZst9ki2kvhu+/+86Kit25g7BRw3CQy39AV1UvyDB0MobWsS5OiBtMY5NglTEW2d8V&#10;UQP4RSNglaZoy/L6PQ+srfbHF5bWP3x5RWNcWNMVpQV3yETvTMdBbY78PdlWMkHFixej43H++DGk&#10;b1qHcGrVwB40zgjG41200bG75f4iw8r63y+HfQsyVRsfhH47GEnLl+NaeAQyL1xGcXEBl/0yFJUU&#10;I4c6+PaZEzjhdwjRy1YgnLIisG9XsrE3jrRthTOHjqK88rEJ5z56/ATJe/0x5stvfr3bjXF58WiA&#10;SyPMMK2dqna/xuQ6tTHzG4Jy9Bo8rXyK73/1vdG0KprMOHUWfl270Cj0MNsuya0lQyy8t7wITWlg&#10;Opn8WXUAD+5BIPNaVQsxg1RibgPt73WcW/xFzQtL6z68uLwezi3ywPXQPXj26hmNlQ/4SFbSvlzP&#10;yHTlJQWInb4Ih7p0RFC3FmQcZX7Jm+Bl8mANWDu7crnlH7utL0IG90PKspW47BeCTDJqvhp4lJWg&#10;kEDNvHUD986dwtmDBxC9YDEChwwkgNqQmVsQ+B7UvNpR0Y0gao2T23ahlLpaNWPPXr3CqWNRGP3L&#10;GgSt5IF6HVTpW7EujTFVM6iqQUkzSlOcXr0BgsatxrMnz8zvIu+BetaW3qM8GDbKRLv20xCUdlUe&#10;rTK59rVpTOZVnoTu8fV2TbFPR2rfwx0caDDaImK/13F2aZ2ZF1bUw8Xl9ri41Bnnd8/HsxdP8Jba&#10;z2y28fG9qdN6+Kgc8TPm4EhHH/j3bI6DZNZ9YlROZUrt9iVTtWuL6KlTcfnIEdxJT0fW7dvI0cYh&#10;pQTqvdu4kpSAUzTiIqfPQOiYIQjo1ZHg9KVVbuUohPSTK4yfq8AFjbeD7X2QvHIlitVpseIBKp8/&#10;w/nwOIz5ojbGfG0xrcApw0upiSO/+aWRB9K3kg+q3J3+TUPs7j0d5QVl+PT99yYi9pHgvU+pETtj&#10;Bn9uApL/tpLBldyjXITdBOgBygK5wqR1DxDI2lNXxpq6hts07e9xpMz8oubppbVfn1tmZ0B7aZkD&#10;Tq4fj8rH903itEArHSgXWMXjR0hcsYx/SBpT3bxpWTthe3MaJi09uJz3JQDm0aAKJoOepuWfibzC&#10;fGRTp2bcvonriYnUlfMROHgQQdDegFFsuqetE/a2d8IugmOHgM/zPZx72ztjN1/f3doFEbNnIa+o&#10;yDSl0+43l1JPYNTXdga0apWkabm7/gm0OlcnGsvtVRfrWw1FYUYePv2KhiWlznsD2lIkLVyCXc2b&#10;YA+BuLutI8FLScO5lz+PpnyzcsftaUNg81zegz1WwMEG2t/XODO/9przS+rg4ko7XFpVF+eXNUT6&#10;wna4X5RpkkvUbfA1Gbfy8WOzp+2ZA/uxu7kntrg3gX+P/khZshZXouKQl5WF/JIiLv35ZNS7yKJB&#10;lZN1C6d37EDwt9+SgVvhcBuxmJXxtZMA2UbNu4vA3NlO5w4EqzNZ29WAdg9f39OC4Gjhi8AB45Bx&#10;7Y7ZIO9hRSWun7+AMfaNKA0IyIb2JnRrKheUokjwWkyrFkrfYFo9e0ypWQdrfPoj/24OvvubX5kv&#10;4adffYenT59QL+/HNjKtvjR7O/JLJB+s8iY68mcgUHeRWbe1amLAupPnuwjYbcZva5MHv5eROufr&#10;6qcW1Ms5s7AeLiyriyurG+DKqkY4s6gVyrJvGBeTwKps/+fPnuDhg1JcDovi8r8Qp3btxu3TJ5F1&#10;9w4ysjNQVFiAO9eu4urJE7geHY3U5UsQMW4ENWpbBHVtzqOPMdKUDKPAggoYD1eFgQ+bMK4awLkY&#10;6RHSuxdixk7C2c3bcCsuETciUpBx8RaZttxExQopN7SJiFrXK5dWOQhyf8kAG2WyvKzggqSDvAfT&#10;7OyxtGln3E67bKSBZI/8tBWUG+cPH8aeVs5kUTGsMxne0XypxKqSCHsJ0l3UsdK7u3WkIaZ6st02&#10;Tfv7GWeX1Bt8Zn4jnJ7XCBcWW6C9uroxz1ug5N5FWuoP8ewZDbJ372ltvzBBhpL8AuRdJ5Neu4LM&#10;jLu4feMarp85hRsJcUjfugmh0yYhdtQQhHVuCf8OssjdoB62prMidePRLqoLU2tPqyeCaUfUQ+mM&#10;7RA6aADSFi/FvfBYFN+8Z7YnvV/5CLmUGFn3MlBeft80pBPY1g8agXG1a2MCgateCBOM68tye/26&#10;TRL1rEA71b4OZtbywPljyXj9RqHpV8ad9/jRI9yOCId24pEBKa16uLO20nc02lUhW50LwJqHaZgd&#10;7MgVga/ts8mD3/3InFLtP11YbJ9/dmEDnFnQEOeW1MXFFfa4vLIhzs53QP6FGDx/9QIvX700lra2&#10;N3pGI6ji0QMUZd/BNbLpxfBQpG5cg5CJo3C4W1ta+l442t7qsC1wKpdAAQWFR82xo6oBVLLTDEc7&#10;KOmmAyLGDEf6sjW4HhSJnMtXjRtMmWDFlBqSHLdOpCN57TacORxkeiA8JPM/fFqJPdPn0viqY/rR&#10;Wr1peVRJORlXoJX3QGCeVNva9HlGbSek7AnFs6fP+bu8x3fy1fJ3yzp3BiF9O+OgvARkWSX/KCF8&#10;H39GZXVZNWE0ytSgo7NyFMi0fNYG2t/DOD2vzuizi+v+4/ml9XBmcX1KgrqUCBZoL8xvjIzYPbTU&#10;Kw0ryRmvyNgr/pELs3NxZd9eJI4fifBv++NYrzYEX3Na1tYyH9DTC37dvWioeeIwwXuoswtlgbNp&#10;CX+wtSOCu3dG0jR5F/xwLzEd2ZcuI4/LvbbOL624j7KHD1BMA+42ZUbcyjUIGzkM4QMHInbmYhSV&#10;yBB7hMcvnuPg7EUEqT3BWt3IA2V7SRIYaVDDkgby446v8bUB7aSv6yNq5W48q3xmth79xN/p5es3&#10;NM4yETZ8EPa2aEyjyxEBPVwR3Ft5wjQwq8Aa1MPFuLuMXCCYBWybpv0dj+S5f/WLs4vt7p2cW4/S&#10;oJ5h2XNLybQr6xrQXl7miFuBK/H0RaXJivr06ZOZAm0el+nT6zfCv40HmYhTCdtd3Gm4yMDi0kqd&#10;qnmQskDuowPtFMd3J/C6IWnmPNw4Foaci1dMh/CSKlZVcCHn7l3cPXsG5wP9kbxmLULGjsWh7h35&#10;+c0JpLaImrWAzxLU9+9TMjxG8KJNmFqvidl/QcAdLxcXgTte5eQGuAKsNnuujWmUB9PrNEPy7iBq&#10;82emKvfDp494RW1bVliI6Emjsb9VU/4elDK9XAhSubgITkoBVS5YDNvUsO4hXptaMZum/d2O00tr&#10;tT+72P6HE7Pr4dQ8sux8su2SOjgribCyPq6ta4grO8ejLC/TeA4+fvcRP/zqe7IumTY/H2cP+2GX&#10;tzP8uhKwBKgaXuznsr+fbHuAzLq7ZRNsda6PnS7OCB08HGe37+IyfB55d7P4/gIUFxejsLyEWjUb&#10;N06eRuLGrTg2fByOdu2F/W29CQhVLbjys8nWHd157oVjE6ciS4xcVoZHz58i+cgxTG+qDUTkj6Wu&#10;Ncz6hTWrQKvo2GQ7SoN6dTGtVlOELN+JigcP8Y5GmHZyfPX+HR5SH0dOnmDcXvsISPllZZTtJWjl&#10;m5XLS8d9BsSUDx1US6YURZs8+J2Oswvtki8ss8OpBXUhz8G5ZXVweqEdLiytj0urGuPy6oa4uHYg&#10;iq9dJGC/N5pWkSRtuHH/fjlup6ciUDqwPQ0TsqkpXGxHy7uNG/+gLRAyYgTS123B9eMxyL59G7mm&#10;w2Ie8ikt7l67iitpyYhftw7Hx42HX49eONiuBT/LygT7PA9QG1vnBG1bvtazNzJu36GMKMf9hw9x&#10;KioBs1w9qFsF2q/MUYngJqyrI6d2c5TWVYfFyV/Xxf7Bc1CWVYinz17gvb6MZNtnlZWUHjOxq4U8&#10;AzK6BErL+JJ+3Vc15TWQf1beBGOc2Zj2dzfOzLfvcGZBnb+/tLwODbC6BC5Bu1jh2/pmnl/agGzb&#10;AJc2DaYFf4HygMvoy1cmD0FGWeXjR8i7cglhI/rhkNlwwxdhfToj9tthOLF0Oa4FhyGTYC8qLuRy&#10;XoqS+0WmylZgzTyRjDNrVyJ42BAyVSsc7eTNowcZTmxqNe5QMw+xq0Cr3mDqbXuwlRuOdO3LL8A9&#10;gpbyQFUHF65gYfP2pnhRXgN1UVQIV1Ng/ZyXYBlpBPUXtXCgzwwU3s7BExpj+n0Uon7J8/g5c7G7&#10;BaVAFxcc7OhkQCs/7REVOBK88iToKCAr4LCPoLW5vH5HI25ttT+5sMQ+/dKyeri4rDaZ1Z4GGOUB&#10;DbFznGcXNcL5JTTEVtnj3NouyD4TjedvrK4sHz99wOs3L/HwUQWKbt5E7NTpCB0+BKc3rMb14OMo&#10;vHIdRVy+84rykZudgVwaOHcvXTJehrOH9iFp+XzED++PuIFtcZTMrP61EQNbUj/6UFJ4UA+7IaS3&#10;ttX3gOrMDvMLkTCoBVKHdkdoL75v/AoaTblm15uHZMeS0nKs7z3UVN/KtTVBW45KIlTJApOLwGvt&#10;5iimnfh1TWxoPQT3Ltw0bi8lgb8jcLXrTfqaNdjXyhX+3aXNHY3heIAyQAng0rQHOlosu4/XBrhk&#10;XRtof0fj/AK71qcX2H06u8iegK1jQHuCmjZ9bgOcXFCfsyHOLK2H8ysaUOO2Q1ZqmAGt9i1QUriK&#10;HMtKyJwEZNa5S2Tc68i4eR1ZmXdRVFaEWxcv4HR4KNJ27kTCksUIGzsSAT07IqCzLwIJTL/2ZEwa&#10;bdLB6l97gMaade1C670pDrdyhn8rT4T37IGkCVNwbd8e/gxp/LfUdSaf0uQBHhOwDx5U4MGTSuwc&#10;MwljvhS70gBT6Y1yDeqoeQfvEbAGrLwWcCfXrIGlTbvgatRpvKA2V4BBvlqVFF09eAhHOvgaoGpb&#10;pqNiXBlcBKnY1r8r2ddck31plB2joXbY5vL63YzTc+sclmvr9EIaXQTuWQL0FMGaPrsh7zXg5HFx&#10;XVxYQ8NsaXvknIqhhf3egFZ6VpZ3ubK08vKtfW2LC6hPU3AiIBCpe3cjeukCBH07AEd7dSRLNaeV&#10;TdYkg36OgO3v4Eqm4rG9i+kzsNOXrNVCftyWCB48CHFz5uDM+q24ExKJnHMXCdQcyotSZGdl4PbF&#10;y8jNyjEBhzLq6vtPKxEwfxlG/bWCCtKwyvCyQCuWlTz43NdLUymKi5u0x8WgRLx+b3UEF9MqQnZl&#10;zwEcakPG7+Bk8g4MyxKsAqhAe6izxbjSsmJfP94/YGPa3/44P7PmF6cX1Xl3fkldApZzYV0aYAQu&#10;wZs+sx7S59jjlAINixvgwsr6BG9HZKaE4OnLF3jxgoaL/sBkpYcVZLmSElyPSEL8qtUIHjcSfj27&#10;klE7UA964UBbFxPx8u/mTTb1IAjcTAaVAWxbWuW+XGp9XHG4fReE9h2J1IVrcDU4EvfOnkfG9WvI&#10;y89G8YMSFJQX496dmzgbEc4vA3XwgPE4HxJPRi9DcXkZKsj6x1eux/C/+gKT7OT2smrFjH/W5Nda&#10;/b3UqE5ZYJPr1MKEXzRE+PIdJu9ALZK0TZPqxq4fCcDBts2xp21TSgCyapU80LW5JznQxvLT7pHr&#10;i6/Z5MFveaytVu2Pzy6pHXpmsR1OzyPLkk3PLranfiVwOaVrT4plF4ltGxDIjXFuaUvci96DZy+f&#10;GZZVfdX3P3yPZ0+foKK8BGd3HMFeLxpNHZRL4M4/pBjUlX9kJ4LVzbjD9it7qzUNmebO2MtlP6hf&#10;fxpr63A9JBy5RgPnID8/B1kZ90xbJFUtXD13EmeCghC7bBWCR4zE4S5tuXS3QECHDrhyLILMW04D&#10;rxyPucRHrtuJMb9QKbnVtMP4aykFjDyo/bXZS9ewLV8z+zD8shn8x6zE20/vTTXGp++/w7uP73Ej&#10;PByHu7aBasD2E7TK9NpjXF8Wu1otk3hNtt3Lo3TvAZvL67c7Liyq5XJuod335wjU03JzSRoQwGeN&#10;b1bHukifVw8KNkgunJIbbKkrbvmvMl1ZxErSf999/z2ev3hm6rTO7PfDQV8vgtPLWu4JVvVBULXu&#10;gbYEcdsWCB7YGwmzZxr314XAYNxKT0feHerfgnwUFOQh+85tZN2+gfNJcTjtfxgJy5bh+MhRCOzT&#10;E4Hd2yG4dysuz/xS8MtwqL0PzgUdR1FpGUoJWgUY4vf4YdQvalva1YBWwQVO7cVA4JqkGUkGO6vI&#10;ceJf1cW+/nPwnkalGpGor5d8tjdDo6itO1GmcEXo6GzYdg/BKakgVlWRo/p7KfdAoD2oZh22/rS/&#10;3ZE+p85qgvUfBNZTCwhcSoMzi+vg3HI7SgQ7c542ry5OzqcsEOvO5zOLHHFx11Q8evTA6D65vlR6&#10;o1qx+2XFOOdPpm3uymVUCeBk1OZc+luoTKUtoqbNwdltR3A3+bQJyZY+LEPR/TJkUJveuSbj7QZu&#10;nEnDqQOHkLR0Ofz69MJuHx8caklZoZwEgl+9cIO1x5d6K1ATH2zniRPb95q9ch9Q1z7mlydqz2GM&#10;INNq+Z9Upya1rLwGX2C8fXWMqfkFRn79SzMFarW0H/MX1bF32Gx8//0PnN+ZFMUP332HrIR0HO/V&#10;j5LFhczubsLPFmhNEMHqU9tFKYvSu7zu5mID7W9zXB5b7b+cWlTn/tklBCLBeZJG2Emy7bmlBOuS&#10;2ji1yI73OAXoJfVweon0LCXCUhdc2jkWj8tLjYtI1rbqqwTassIcXD0ehENtOyN0xHDEzZqNs2S9&#10;m3EpyL12EzkZWcjJz0V2Idm0MBd3bl7DjXNncCrwMOJWL0fYtCnw696ZjEzjh2A82NET+9vJYqfW&#10;lUeB7KryHTUFUW6rPAwH27iSsbeiuKjEhHIf0BC7EBGDyXaNTSBB7ZEkAcw+ucbtpbxaK7fWZHvx&#10;tSk1GmB378l49fylVUb0/Sd8+uE7ZCecQED3XvzykVUJWGlaw6gEqR/Z9ZCKG8muMs78yLhiWpum&#10;/S2O04tqLjhFUJ6mFFCoVscTBK3AK9Dq+tRCewPkk5QFJxbWx5lljTgdcHn3aDwsK8KLV69N4w61&#10;SqokaMu1M01aCi7uO4abCSm4de68CbFm5VGj0oASk15NS8fFhDicPHoEUcuWI2DsOOzp1I4a15O6&#10;19OEag90FKM5YxfBoioGw9o8HtEm0T21tZOibA7Y05JasrkHTmzci7ycfJSUaiun+7iRfhozG3sY&#10;0KohnRhVetaUltf5nO0lY+xrTK5LefBVHWxsPgRPHz/lyvEe79+9N6DNP3EeQb3682drZvSsZIEC&#10;CCq7UYmNGFcpiXKB6XwvX99tc3n9dkbivC9rnFlY84MAekoadqlAW5dSoB4nwUnAnlvOezTMTiyg&#10;nl3SACdojJ1a3AgnFzfBxe3f4n5htukX8OrNa7z/8M5s03mfS30JAVpeWmS06S1a/XeuXsZ5dVU8&#10;4ocYLvnBY8bDf8gg7O3UBjvbeGN3K3fsbOVCgLpgb1sXGjo6d+RrDthFPbynrUprHLHDtzH2NKfx&#10;5tUMu1wdcahdZ0ROmIYz2/Yj59IN6llq2vIyE2C4wmV9kp2DAaopuzEaVudW4szo6r80jKsS88k0&#10;yiZ9KdAO5mrxzGh09fT6ROOy/HYGIsaMwS41DSHDShpomr61ZFZNMa9CuKYMh5rXxrS/pZE8u86i&#10;9Pl1/1Ha9czSGmTPbwhOsiqBeXKBJo0vyQX5bgnmVBphKXMaE9AE7aJmOL9pKEpz7pqOhdrLS1Gk&#10;F8+f4fGjhygrysOlqDAk79yFyMWL4NevP5myAw2yNtjfxotHMmo7dwLShUBw5R/Zldeu/KNLByvJ&#10;huBtT8YiULa7N8JOb/lEOyJ02AgkL1iOc+v24PbxBORdvYPcrCxTGPmAX5jyigcoKi42bHspLhXj&#10;azhiTHXL1aXKXHkQtFmImTony+o1gXaynR0WNWqH0qxi6ll1maFO/+4jHhUVI2n+QkoUd+wmi+6x&#10;mNQwrjXlNSBgCVyTT8vjPpv34Dc/0qZU+7O0+XXupC8Qk3IurU3Q1jTa9QQNsbQ5dalnaZApcWYx&#10;ta3YltIgZU4jpBPQpxY74fKOsXhQlIvnr16acKfcRI8fP6IhVIay/HuImTMDO9u2Jpu2IGu6YUdr&#10;Z04X7GztZOYOHcmgO2io7STD7mhJQPCZ/W3dcaANDa9O7eHfeyDiZy/DuYNHcC06FpmXLiLn9h3O&#10;e6blUn4etXHmPdylAXct8SQyr99Bobbl57x+4gxmNvOF2tZr93HpWgNcMquCDZ97fFlyQVuT1sQ8&#10;O1/knLprktrle1a/2hdPn+DUhvVGsuxWsgyZVBJA9WAqsVE+gtxdSprZq5AuQWuTB7+FkT63drf0&#10;+fb/M3lWLYtNDaNa2lZsmzJbGpbAXWJHsFpAlhF2clF9JM9rQNZtiAubhqAiPxOvKAtec36kxa19&#10;astLilGWewvx88djq3dTgtMRW6vm9tYO2NGqmXWvlXVvB2XAthZNsMapPnZ5eSFi0Eic27IP1yMT&#10;cffcZRTk56OAn5lbWEADjsZbfg4yMzNw9cJ5nD0ejviNmxAwbhICBk7HtbiTxu2lerF7F69gSfMu&#10;ZuMQNaObUFPJM1YyuKJio6tbSeFqoSTASvfOq+2FuzEX8d2n743bS+B9/uw5Utdt4s+tL5nkigOP&#10;/B3a8HdTUIHgVQbYTh53tG3ML2AT/n42efAbHadm//Ivzy6vXXaSgJQr68xSgZXgpLFFuWBAmkpd&#10;mzCNjEsmTqehdop699QSgtcwbiOkzm+Ik6t7ouD2JTyhNFD7eDGTtqGveFhBA60A53Ys5x/aBZtb&#10;OGALwbmHTLWvkzu2E6xbfJtwNsO2lh5kp/YIGDwKaTsO4/bJ86aMpojLfV5xIXKoie/IBXbpMi7E&#10;JCBu6zYEz5oLvyEj+Vk9sM3bA9u83LC5OQ213n1wKTwGJfcfmEyv/Kwc7B4zE0P+7C+tvIPaqmCQ&#10;90BMa7W21zRMTKadWq82Zn7ljJMbQ/FBDTv4+6j/wbtPn3ArLJas6ssvWTN+2ZrxdxBgHbCtja6b&#10;8H5TnjfFVk5V4xLMNtD+JsfJBXbDThCIAusZBQ7mW8BMW0BwLqlNI6s2z+sheaaASualfEg3rxG0&#10;i+rxuiGB2xgnlndE9vkYPNVWn2r//vy5qat6SE37+NF93Azehf2dvbGleTMzt/k6kHkdcaBrR7Li&#10;EISOn4iENetxPjgCt89exL3PWzcV5pvK3fNRsTh11B9Rq1bj2ITpONBzALa3bIntzX1oFPmStd0J&#10;FPVE4BehtSv29eiBC+GxKKuoMAEGtWkKXbEJQ//8r41+HV/L0rSKjimgMPpziyTlInDq/tSvmiBx&#10;RSA+vP2Ijx9oiBG0H371KxRfvWF+bgFVxuE2Ma1YlzJhO4G8jSDeQvBua93EsPC21o1soP1NjVvz&#10;q/3p6cV2p9Lmy+9KMBKwKXMFRjuCtRZO0xg7TaPs1KI6SJpZi+CU3q1DEJN1jd5tyPv1ydCN+XwL&#10;3IjYQw17H4+oZdX/Stleyj+4f78UdxOP4UjvdtjqSbA2d8Pezl1wbNwUnNx3CNcT05F5+Rru3rlH&#10;Ns03rJpBbXrnwiVcjovF8flLcLDfYOym8bXZ15Os7EbgO5PVnAgOJzKaJS22UBdvbeNsjrs7d8SJ&#10;wwEoKS+ntn6CCv5cF8iQgwnaMd98bUAp7apuM1a2l3IQLImg1kl6bco3jZG0LgDff/we3xGwqn97&#10;T9nz4F42DvfsaeTBHpUNdfMkeK3ycRllmjvJsltaNjZuMZ7bQPubGmeX1fI9s6Lm34pV06ldLTlQ&#10;jwAkiCUTyLJnl3+NswRvCqVDKuepZRZok2bV53saUhpI0zYiiH1wM3KfSf6WX1NN6dR15n5JKcpK&#10;i5B3+TROb9+G5M3bcDbwGK4kpiHr1l3cu8dJVs3MzSJQ7+JSehqS9h5CzPJl8B80DPu6dMHWll4E&#10;pysn5QXlxMbmTbGxZTNs8G2KTTxupjbe0soBmyg9NgvIBO3mFh6IXLEa+bkFKC9/gOLiIlyITsTQ&#10;v5SOpSxQeiLlgTwGAu44hXPFsiZx5huM572pNRojbM52vH712rT8/O4TGZezgqwdMHSIYVmxrRqG&#10;7BLjUgpsl64lmGWUiXF3tOW0ubx+M0OJMSeX1T5xamktpM2nhtVST8CmUAqkELyWQVaLoK1OENc0&#10;+jWNBthJMe0i+WqpYxc1JmAtQyx9gQ9uRezEm48qBKyK1XNWPnmMx5WP8PBBCXKpR+9wac3KycTd&#10;rExk5GabxspnomIQs3Urjk6Zgb39h3CZ7URAeJORXfiHJ1hbWkAVSH89KTE2ahK0G1sIxJzUlwK1&#10;gLzJ2wWhsxYh424GSgnawsJCXIlPxdgv6xhQjtIONzLC5Oay4zmnWNYUOVblIMyo3RgHBi/Bs4fP&#10;jBGmUvK3H9/jYUkJAoePkoFlgLpFcoCsuplzS0vqc04B1kgFMa5NHvxmxon5tTqcXGz3PxQ0OEFG&#10;TZlL3Tq3PhmV4OXSL+/BCRlei2ri5JJaRt+mEszplArpZGIFHNLmiG0bEezNeM8LFwNWovIZpcHr&#10;1yZh+t2n92Z7pMfPnuD1u1coLsrH5TPncPHkSZyKiEDKgQMIXbgce3oMwCbf5tjo6YINXk7Y1JzA&#10;o2G20ceaAul6nyZmrvNugjXejbGextvne3p9Y3O+5tUIq90aYo0zwevcAuFTliDz5l2zSXMFjTFV&#10;B091dMEo7dZIQ0z7hykt8bO76/OU1lXW19RaDbCp9WhUlj0yDPs9jTCBtvJxBUKmTqfBJ6ASpATo&#10;Jp5bs8mv71lT1zbQ/rtH3JBqf3JyQa2U0zSmlL11eklN6lcCc5lkQj1KA3te17QiY7x/cXV1o3fT&#10;JCEI6DPLJSUakKGbUuM25XsaI2W2A87tmYOysmLjQXj6/CXevH+Lp+rIXVZGbVuKaxEB2NdrELb4&#10;tMd2zxbY6OyOzW5k0xbOXE7daFhRp5Jdd7bzwPa2rgSig2HYzS0J5BaOBKzA2tgcNwrUXs2w3pUA&#10;9aAR5tsa+zsNwrFJ83Fylx9uxaQhM/0KSnNL8JA/gym7KSnE7OatMFoeAzKpyT2oZelYq/TGmqoT&#10;m1yvJqbUsMfO7lPI1OV49VbN9ZS99snkDSds3YZ1Aqhhd8kUnetn/afjRt9G/PkFbBto/90jbUGN&#10;pmTSVybxZXEdnFkqNq1teQ0UtlWZ+HIaXgRt2gIaZDLGlvJ1gjZ1dn0yqwILDZBMpj2xuAGB3ARp&#10;c51wbtsEPCjJw9MXL0znRG2KrFZJ98tKUVGSiztRB3GgW2uCjYZUCzf+UZ3JpE7Y4EMtSlBuEki9&#10;yaqeTbDWjazp1NCAcou3nvfB9vZtsLdHLxzqNwT+w8cjauYynFi/jwwfhlupJ3Hn0hVk3r1rtnS6&#10;cfUa53XkFxahjPKg7MEDlPLn2NBnEEFKOSBZIE1L7SqZ8Lk9kmlOx6MaLU+pUQcb2gxHdmauyad4&#10;o7RLAvflm9dI3X3Q/OybKEs0BVRLJjSlBueUbODUawSvDbT/3nFyft09KZQCyUoxXGJHnVrb6NXE&#10;GdK20q5iW92zo16VJ0HurpoEsz31LmUBZ8KMhmamyAjjTCfrnlg3APkZlykRnhh3lwyxp0+fofy+&#10;LPgHKDgfjeBvO2CthwPWkCVXeTXBavcmWOVKgLo05CSLujpgnYsztnkToB16I6DPKBz7diqiF23E&#10;qQNKujmBzDOXkXPjLnJz8kygIb+sELlFebhz5xauX7yIS2knELdtPyJW78SV05dMVa7ZW4zHXeOn&#10;EJjWZngmdEtwTqAUGGcvt9eXxvUlEMsQm1S7NubWaYfsm1mmNF57MEgmvKGhef5YONa5O1CaUJb4&#10;NOaxavLcMCzP1/s04jTXNtD+e0bUJDvHhGl1fyVPQOqCuiZQkDK3LvWsDDB7ArkewSjjikBdVtvo&#10;22TeF3iNocb36bmU+Q2RNLcREuc05GtNEDe1MeLntEf25ZN4SsBqb7EnnM9fvzJN4B48vI/72ZeQ&#10;umQMVjZogBWNG2GNkwf2duqHIwNGIWjcNETOXYb0LftwISAclyNTcPf8JWRdv4WsmxnIystDnrwQ&#10;pcXIKsjBjZvXcf3cZVyMjEfK/sOIWbsZQZOn4+DQkdjevRvZ3Adbvbrh1NEIFNNwuk/QVtAgDOC/&#10;Me4bO+M1ML1peRxfl9pW1/Ie1CYLK4lGTFvHHjNreOPO2Wum1Ea7N2pfiZdv3+FaQgpWOzsSpFwV&#10;KFfWUE+v9RJQG/PI382rIY8NDZC32OTBv2v8UfyUuocTZ5IhaUiJbY3PlSybWuU1SDZgbGjuy/Wl&#10;15J5P4XXSpJJVkUunz2z1ArhRk8haBc2RtKspkiY1w73LiSZhsqVT5+YjuCv378zevD+g3KUFd3F&#10;7YjDCB07D7GLNiB91xEu62eRee0WMm7dMTMrI8P0rs3MyUFWbg7uZNxDVmYWbnGpv5qejlPBQQhZ&#10;uhL7KA/2Dh6NvV36U/92oLTwxQZvZzPXe5MBuXRva94aJ/b6oai4xLBsMVk5dvseTLSvb1j2c8XC&#10;5yl2lWGmqb0ZJtvXxrg/4//RvjAy7Ccr2+vjdzQy3yHn8mWC1Z3/FleHKoPQGIUErdHeZNkNVUy7&#10;ztsG2n/zODmzZmMC9XHirPpInNUASbNpTMnwokSQV0Ceg0QyruSB7otd0ykNTtBYE6DFzOmSDwTu&#10;qcWWno2Z1oiApiFGeRA3yxfXYw7h4YMy40FQo+WX795XbUH6wkiE+/mZBN8ZXCWL3uRyfuf2XdzL&#10;ykIGdajyCG5du4KrJ9JxJiIcCdv3IWLJWoTOWYLA0VNxqP9w7O7SlTqxJdZ5ETBeLljvQbaj1Njo&#10;K9ajYUZ9vF4eBxp3Gz09ELt8vcmnla+2qKgIsbv2YEq9xsZDYBU2Vk0BmGw72mSBVTf5CRMJ2gl/&#10;wi/pruMmsV1dwT+XkufyS7TOx9OAdlOLZvyZKGsMWC3AfvYk2ED77xynFtstJcP+Y+Qksix1qUCY&#10;PEfJL9KydjS47BE/sy5iphKwJpBAQ2xhHTKppvSvPUFcF3HT6kEpiqdW1UHCnEZkZoGWx9nOuHx4&#10;Ne4XFxg9qyCDpqJJ6hL+gobZ24/vUHivANcu30RGbgauXjyD1GMhiFm3DX6jZmJ3+4HY7NUa23x8&#10;sNHNBRupGzd7OWGztww2RwPOTc3JqAIojbYNvs1o9JBV2zjzPl9r4USL3YUgciWg3RA6YwGysjJx&#10;724WMrOykXLkKGbUb4aRX/415QD1q+QAZcGIr39pwKtomalkoDE2yd4O0/6sKSIX7Ubl86dW/sFH&#10;alqB9spNrPPwwiYfGWAEbQu55SzQEqT82RoZEEserLNp2n/bOLuw+p9zmS9Pnt8ACbMpAWbXRzwZ&#10;N356A8O0p5bUwOnlNYxmTaJOlc82Vd4CAlbsmr6kLpmV4CXQ9d7PDJwwqzF1bWNek3HnN0HquhHI&#10;u3HBAFRtMvUHVscZnStD6umzR8hID0XU4qXwGzMeO3v3wcZWLQlCbzKmO0HgRqucoPN1xpbmrtjK&#10;ucGbLOqrJV8+WzIagbJeU6D1tpZl+W81pS/X6j4Zd5O7C4JGTUGmdjUvKkVhUQmuJKdjkW9bDP+F&#10;QPvZN2t5D8bWsJh2lFxfZGIx7aQv6mBf39l4UHQfr9+oaFMpih/wvPIpjg4Zw5/X0bi9TJSOwN1A&#10;dv31bCEfss0Q+zeP6Ml1V6fMbUBgEbSzGiJ2eiOyakOyphK57XF2eU2CsybiZ0jD1iewKSGMcaaw&#10;riUNUmWQURpIWiRMp6bl6wJtwuzGRtemzCeAF3RC1tlYvHhr9fSSxf2pKvyprK8XLypx+9By7G/X&#10;EmsIqo2+BKUPdaivE8GnYIIFzk3NyZi6R326ztNi1fVeTbDGg0aPO4Hq5Yj1nnqN05zzWUqF9Z5k&#10;WG8P4yLb4uELv34TUVBUYDYNqah8grw7GdjRfwxG/cLSrvIYSBZ8nkoSNxUMyqmtZ4dJX9tjf78Z&#10;qCyvMPujmV0cKRFevX+L9PU7sbkFv2gErUCqgIdAatxgrfTFoq61gfbfNtLn166VONO+Mn2hgEbj&#10;iZZ+7AyCTNb/TIJuhlxctcicNXldH3G8jp1GA4TaNmm2PAU0yGiUpS60JwsLqA0J3M95B2JufhkW&#10;yvVFg2y2trDfjoePH+IN9ayqcxXW/fTdR1OG8/zlc5RdiELQsC5Y7toYqz2aYIVLIyx3bIDlDg2w&#10;1oUgdKEc8PAggL2wuXVLbG3TDtvbdcSurj1xYPBw+I2YhJCJcxA5exFi5q6mAbgBsTzGr9yAtB0H&#10;cWLnEZze54/TewJw7lA08nPzaQhW4MnTZ7hfXo7odVsx9qvaBKcyuyQFqgIM8iZIIpBxxxDQE+oo&#10;KlYfm9sMN23433/i7/Pa2p3y5Yc3uBoazp+NqwQZ9bMhJmmwjmBdZ8BKeUAw2zTtv2EQaKNSZtf7&#10;73Fkx8S5DSkLCNrpTciqjQg4TgIwzYRnayGdjCp2jZvawHKDLaARtoiA5T1JhzR5GCgdkvgesXYa&#10;QStvQ9K8Rkie1wSxk5vh9O65pt/B2/cf8JaW9jsC97sf1LP2NZ4+eYKKwuuImz0e65q2xPY2nbGj&#10;U0/s7/MtAkZMRdjkeYhbugUntx/GOb/juBQZj+sJKbh58hTnGVw7dwF3r95E1u17Zq/dDDKnqejN&#10;zEYWZ2ZuLnLz8pGVl4tb9+7g5u1byMrNxv2HD1CmdvolJUjcfQjT7R3IqpQFJgpmsa5JmOE0CTMm&#10;Ylbd7MOwrGlX3Eo4j4+/+t70qlUewkt+ES8Z0LaiNGiGdZQHa8m0a6s0rTkajSsA20D7fzUur632&#10;HxNm17slV1UiGVEurZjpjRElv+os+VkFOuUcEJBKSSRAlYcgtpXxlUbdmqTqBYI2nfpW+jfNuL4k&#10;NepTOlBK8HOSCNjU+U2RMK0p0taNRmF+ltVKiIA1PWs/fTItk7ThxpPKEmSmJuLsniCcDQzHubAo&#10;nItKwOW0s7hy8ixuXbqG21dv4O6te8jQzuVZ8iwQjNq9PCvDZIZlyBVGMN7LuodbGbdw48ZN3Lhy&#10;HdcuXsbFE6eQ6BeIiI3bcHzpGqT7hyHzzj0LzFk5SDl8DAsdfTDqyy+qQPuZbeVJqMr2IuOqA422&#10;aVri0BHXYk/jh//2t0ajK+Pr9Q+fcCnoOGVIc2xsaeVDrDEsKz+tgFs1vXjPwwba/6sRO7XO4PgZ&#10;9f8hlSAzrEiAxVDHRk62WNaAlq8pqGDYlgBNJGDlx01fakkD5czKcyAPQzqnKhkEWGs2QMwUyYym&#10;BC2lxvRmiJ/fDZlXThnQymhRCFQNPJ49f24yvl6/pUx49RyVL5/i5tXruHnjGucN3Lp7F9dv3URG&#10;ThZBeAtXrl7BzevXLR/tqXO4lKw9cYMRuXozQlduQvSmHQhfsQ4BcxfhwNjp2D9sMvYOHYet3QfQ&#10;KGpHvdka6118cHDwTNw6e8Xo2pKyMpz2D8cSR1+C9pdVYLUMsNFKpCHLCrBG65J9pzWww6w6Xohb&#10;cxTf/7e/Mxv8aQefN2Tb27Ep2NWuA9n0M1AtiaDgggArIBu5YAPtv36ELaz+5wRYkQIH8dOsXIEU&#10;sqS0aOJMTi7xSXO4rJN9E2YSnHPtjEdASTECbRINNWlgK1pG2cCjChn1BZAHQeydRqbVZyTNbMJj&#10;EwPe2KleZKYjNMbeGFeX9i1Q1r/cX8pFUNqikmjOhMYj5WAA4nfuRfyu3YjZvhXhy1fi2JxFCBw7&#10;DQcGDcPu3oOwvUd/bOvYk1Z6RxppLWh8eXF60xjz4fQgKFyx0dsNGzxdeE2DjIbbRhl3Xg5Y7dQU&#10;fsOnIo9yQmU3ZQ8fofDmXQSMnoIxX6k2jGzLqWCDlTDDc0XEBF6CeGLdWphbzw2h87bitfaSeP4a&#10;r1+9wRuuHjmXr2FPl578mSzXm6YJNnCuVsaZImOeDcXANtD+a0fS3HpDkhfU/W9J8+xNaFYyQFEt&#10;GVPyDGhZl/WfJOlAEMeRUU8YX6yCCfWQPJv6V/enUSrIr8uZvljRMkoDIw8IYFUvSNPOEmibEsyU&#10;CNNdcHbfIsqB50YWqFRFngTl16qiQXkJuVeuYn/XUdjdrie2Nm+HLc3bEHiKankRbF7YZADpTnA6&#10;cYklEL2ceXTAWgJynTwKXs2wxqNp1T0lqbhik6+TOZenYWtLAZjPuTngwMCRyLh0FaUPFE5+jDLK&#10;hLjFqzC2uuU90FRY97OmNdeUCeqPMLWhPWbVc8KRqSvwir+L+fmfvyDTvkcZ9bNf/1HYxC+IEn4E&#10;XssYI8t6ErSclkywgfZfPQjCtBgaW/GzaTzJyp9LNuXSLoNMLCmXVxQNLmld5RIkEqTStslzlOht&#10;x3t6RqzagGBVhIzvm8NnFElTphdnAuWFDLkEAjZxbjNrznRCyrIhePH0sQl/mq06eZSP80llJa34&#10;J2S7G9jRrjvWezgQZEo7JMC8CUgfgpDnq7yaYpWyvTiN/9WTSzCn7q3ma2t4FGjljxWANxggWy4x&#10;XZvPI4AF6tUOXrgYGmt2Jy+7T4OssBDJlBcTa9Q26YljDcsKsASugguSDEYeKLRbHTPqOmNHn2l4&#10;/vI1Xr55hZcvXhrZ86iiAqGT5mBls7oCJr8kBCllgvIQBFpz1D2bPPjXjZSpdRxiptX7QWFWeQsS&#10;CL54atVELusKHiROpw6dwftVXgCxqvyvyjUw5TRk41jji+W1KnIJej0jr4F8tamLyMQEtSRG4uzG&#10;ZGMxbTN+KQja2c6IndHF9EGQ0WJt9KwSbMqDJ0/w5NkTVBQVcNkeg5XO9akBCTAfJ6zxcSRYmxGY&#10;ZFECcy3PNQXA9Vx61/k2JWAFYoKUYDXAFZvxnny7q+XDNaDVe+Xcd8YGRc+c3XCSWvhuZjbu3slC&#10;zp07SNuwFeNr1sTIquCC8dMKqAasqhcjkI3e/RLTanOJ9+yD/OuZ/H0+4OWzl+b3kj4PnzEPK5vW&#10;5s8kdm1osSuBqyDHai9dN7SB9l8z5DFIXlDvlkKrsdPl3mpsrP1ksmK8AaIAqGsCmq/FzRDwyLbU&#10;vslVbCwAJ84WMHVtZYKlSFaY90lm8LXPLEs9Gz+NWnZKMzPjZzggalIrFN++ZiSBLG7T30tGGfXt&#10;q1cvUJaTif0Dv8UqZ7KRh8DXGCvdG2GFWyOs5Fzh2hArXRpilUsDrHSsj+UOnM3qYVmTuljlpOqE&#10;xljRhM80I/M2I5s2dcTyJrrXBCuaNuWxEdY6u2CNozNW2TsjfbcfcnLUuKMYJXkFOLt1P6bUqm9q&#10;xRQBG2WCCpZUsKaAbNWRTapZG0ubdUL2iZuUOpQIT56bIEPl02eIXbQcyxrWtIAqduVc7cGfm/PX&#10;mtYG2v/zSJpdu13MzPr/U0t7vDwEnGlkU+namEkEJ0GnhJgkaVaCVv7aJAJQRlXizLpI5OtJBLYB&#10;JgGcNMceJ00eQhVoTWRNABd7UxfPaIK4KQIqATvTgUDm+Xgv5JxLszwHZCXJBGurppcm/yDz5Fms&#10;btwSW9xb0ML3IsC8sNHFF1s9W2GDWwtscG2O3Z5dsNu3O7a16EwrvQ/2dRuKA31Gwn/4JISMnoWI&#10;ycsQt2QTUlbuQMKSzYiauwox81YjZvZyMv1KRE9fhvAJ8xE6aD5uR5/GfcqSx5VPjRfj1rFYs1/Y&#10;iK9oiJFNR8tPS7Y1yeAmwGCFdsW0k2vamXb21xPO4b12uXnO34FfxEpq9rT127FU2+1Tywqwn4G7&#10;UqDlXMdzG9P+H4YKFhNn1POPmUoGrAKsgJlIcCVLJvCoqJeYViBWHkLcdIKXUsEs/YsUPKhn8hJi&#10;pik3gaAk+KWHE8i0kgRWzoKVBC6vhHJq4wjceMoEadr46Y4IG+OMzDOphl3ljDezStOqXVJFYQku&#10;B8XienI6bqWdw80TZ3GX1njm9RvIuX4X9y5fR1FOHopz85GXlWn2UMjOzjF7jGVlZZljUWmJKYVR&#10;KmNOYb65LioqRH5BHu5XPEDF4woUlZcih8+W8d988ea1qap49uoVcs5cxPR6jhj2y7+2QKqsL4Vx&#10;DWgtsI6qbiXRTLarhdm1PBCyaC/efvqA5zTEXr1+RaZ9jvN7A7HMvgm2tpKhSOlCxt2qxHAyrNh2&#10;k09jbLEFF/73I3p6TbukufZvTNLLvEaIIejkl1UObTrlQvw0C6SptPgF2sgJDREt3TtT2VpVEoGA&#10;lqchnsdYvjdBIV8xMyWGWDheaY1VbBw9idKC/1bSbEXYGvPf4pGgjZ7kgayzKcbNZRJm3gu8H/Dk&#10;yVPTt1bNPPIysnDtwhUTQLh3L9OkKCqSlUdD6V7GPdOsIzs/D7kF+cjJy0MGgZtDiz0n19ppPCcr&#10;l0DORlY233vrtlVqk6UI2T2zTb/Annn7Ni4mn8KtC9dMfu8T/rtPCNyc81cwr5EXRn5pAXbUP2NY&#10;y/VlAVdRsYm1a2FadQfs678Qb9+8w+uXb0xZ+XPOW4knsMiOxiMBaljWoxFWuTcwgBXjrtHRrb4N&#10;tP+7kTjffrsBmIDFGTOVulYeBJ6nzSNgqxjYLO1k0MjJDRBHhlUyd8xUgZWsSoDHTm6E8IkELUGf&#10;zOcTZqmiQXpYhpyiYDTWeB47pb5pRJcopp3ejJ9BXUvQxkxxwu3UaLx6+xqvjZ79iO9++AHPnr0w&#10;TTwqaMXfvnYbNy/ewM07N01k6+aVG7hKMN2+cBU3Tp/HVUqIs8kpuHL6FK6mpOFUSAROBEfh9LHj&#10;SN93GLEbdiN4wXocn78aIVOWI3DcfARNmYfw2YsRMnURgibNh//ImdjqPRgHuk1H3tUMPHz2DBWU&#10;CXnXbmKxcxuClrJABY6UB0YSVHWasQIMkg7W5iLTazpge/dZePvyrWmwrEjfS/5exXeysdm7F5Y7&#10;1TUAXUHArnBrQGkg8DY01cGr3RrYQPsvjRNLvml2cnGtv1PtlxK9jVuLYJWhFU+jyhQkKjBA/aog&#10;gzRqPMEYQ+aNntKEYJMHQABV9pe8CRb7JvAzjKGm4EKVdyGZUkF+W7nJBOo4vjeWoE2knk2kro0Y&#10;64gbsaF4QaNLe+bKIJOuVbHjk+dPUXD5Bg50mYAdXQdia7te2NG+OzZ4dcB6N07nDljn3hZrXVpj&#10;tVPLqmMLGmTuWNXMDWudPI3+Xe3oyvuuvHbn9KAu5rUxvnSPk+erXZyx1s0VO5r3Q0byJTx8+Rzl&#10;6u2VnYsVnQZi+FcWYMfWlsdAflsLtJpW4OGX0GZ56gy+xnsYKgrKoS2alNQu3/Mzrhondx6kkcjX&#10;KQ0EVgUYBNiVnGJem6b9l8cfnVlec7+StuUBsEKtyiEgG8o7QFY8KTeVQExW1WvKlY2hJo2YJC+D&#10;2JhHgjV2uuVpEOhjp9bnUq8ggqpwCVjjx1UZjrK+6vG9iqrJ+9CEwG+GqMlN+W82Q/h4R9xLj+If&#10;2GJa09L+++955B+ay3T2udO0/H0JKIHKidORyyiXWR7XutPi93DAanctu3zNXfccCAAePTUVUODr&#10;nk3NXCXvg0czc9Rc7c5zdwLHXPMZHre26o67Kefw4Fml2apJ1QyhyzdhQp2GGPl1VQ6CYVpp2S/M&#10;tCSCchBqYFLN+ljUqAvyydbqffCiylf7kl/KO6lpWO4gV5vlJ7YkAjVt1bQx7b8w0hb81y/PLa9T&#10;qB6zYkQZSHHUqmLROC738fKx8r5YVkCNnUE2NsaVDK5GlAmNCbjGiCSAo6ZIB1OvTtbyTzmh9EUy&#10;cuJMgn6OvAsqgLQj09rz8ykTBG6CXqCNnNSU73VExHgn3EmPtoob+Yc1TPvdJ7wg01U+fYx7p1Kx&#10;zNGZuo8gI7AErhUE2koeNZfxfDnnCvcm1j29pspddz5X5RZbo/cQJHqfQLpCLjNO69mqc4HIqxk2&#10;tmiPU/7hxiArLinDfR7PRcVhtqu3ad5h5AFBKnYdJRCLaXVN5lVTjyl29bGgYTtknbtpOoK/ePLC&#10;uL3Ut+xccCSWNqmPNVXsKnmwknMFpcFyzmWuNk37/zvOLq0589SiWv+ghsfJs6k5yZZa6mXVR02m&#10;3pzTGEnzJQvqEmjSsZQPBF3i3LqIJaiVYxs1tQkiJsj44pLPpV+GWpzAO8XSuqohU5cZBRySyLhK&#10;VxSwle5oQDu1KT+jKb8QTmRaT+RePkeWfWOCC69fvjaG2HOy7KNH93EjJgQrmlhRsNVeDlhFxlxO&#10;AC8nK67g1PHz+YoqQJvp1hjLXDh5XKnXCGTrPp9XXi7vryILi2WXEbQC/mpfZ6x39UHAyMWo4Jem&#10;tLQc5fcrcP3kGSxq3gljqlMiEKAK4f5ztrXY12LbcbVqYG4db1wKSDRgfVL5FG9fvzGplleCYrG0&#10;sfy0ZHV+mQxQDWgt4K7xsDHt/2ckLav5xdllNd+fWKLOhkp8UQRL4CKLEojyHiQZVxW1qQIHBGAM&#10;ZUP8LHuC156gbWAAG0lwh48Ty5KV+ZxxexGwMtIkM8S2SWTamOn6DIKW8iB8Ij+HTKwvR+SUxgif&#10;QOBOdkTktLYoy8syPQKUNK0w7vc0xJRT++zVU1wMOIKl9QkmDzfqTies4lzpSongSmng4oDFTgQd&#10;jysoHZY5kXkdCQYXMi6fWe5EFnYii7oSsK4EO8+XO/OeM5mNwF3pqmcVqKhiYQJ4rYsnAoYtwP1n&#10;T1BaUYEHjx4j714mNvQZRrDWtCoWlPxttKzFsjLGrCkPQm3MsnPHiR0hJqdW8kA7rj9//RK5l65j&#10;lVYNfrlWKTBSBVxrknVdbaD9/4zYJR6LTi2rh7PL7EyL+fRFXPZn1zUGlFxZqiyInUlw8Zi2qI5p&#10;yBFBhoyZzmWeckKgDRvfBGEEnHIVpIEFzCjq2TgDdEkGeReUb8DPpRGWQPDq3NSczSFDTyJoJzXm&#10;kZ8x1RlRM7qgvCTflI/L0lYS+K/+5lcGtOrrdSsmlRJiBT9/DcKnLUPM3DVIXbEZ8fPWIGL6CoTN&#10;sO5FzV6FoBEzcHTgWPj1HIUjfcZjDw2o3R0HYkur3tji25VGGY23pm2xtI4LFts1wyK7pphPDTq/&#10;Vh0stLfHssZk4Uau2NByKAoKilBBwFY+e2b2GDswfTbG1qpt5MFoygJtpW95D6xAwygjD77B1Lr2&#10;mGnniOh1+80mf/LVvnz1Gi/evkZZaTG2t+uMZQ71sMJFXxxrLnNpYIC70tkmD/7fY/zsr6bMG5YZ&#10;u8AJl1bUwoVV35ic16TZ0qBc9qlR47jMK4tLbJs4l4aaQrPUsikqXOSz8dSqYuPoaWRlauAosqu8&#10;DfIwJFJiRE8l8MnOiZQEJuGGX4BEeQ/ItLEEd4LkwYzGBD81LQ2xmOkuiJs/0JSSm0z/9wosfMQP&#10;BK023fjhb75HYU4Bbt7KQFZ+PjIL8pChioOyYmQX8prn2cVFKLhfhrzSEuSWFKH0fjnBUY4SGlDZ&#10;OTkoKipGeWEpCjPzkXP9nglIZJ29jOuJJ3AlJhlXjyfg/MFwnNgYgOSVexEzezP8hqxA/p18PFar&#10;poePzKZ4fouXkVVrGbeXSZhRzkGVlrXkAe9RHkysU8t4EAInr0ZFSYVlYOoLSKlwv+IRDn77LXVt&#10;XRpjzTi5Mrg2wFLn+ljK4xIbaP+XMWNFv2YzZ//9kbmtcXa5Hc6urG76c4lNFQiQnzaBQFTOgcCm&#10;wEIcAaylP0GRLflfaf1HGJYUY8p4I8ANQKV365OBBUqBX+/hZ5F9xbLSxzLcZOjFzWrM9zng+DjJ&#10;DCekb5hKo0tuoQ8mNVGeA813b9/S6n5rdmNMDYvFxbSTOJOYiJMxsTgbm4oLSem4lJ6Oq2fO4sbl&#10;y7jF5+7evI07d+/g9u07uJudgQwFFEwzjzxkm27haotUhMzCPOSWFpouNMUV5SgqK0ExQV54vxTl&#10;jx4gPysPDx9WQnudVT55hgrq0dBVmzGerDxWrewFUgFWetYwrqSBlVsrth1fww77h85CRU6pcd89&#10;e0aJ8I6grXyCI6PGYhmNMavmTZ1lmmGtT1MCt57NEPt/jSlT/lO1eatvVpu5FItm9ELakgYErTog&#10;Wq4pBQ9ipxFU1KjSqUpDlM9WoIyeqhCsPAoE4pwGCB1PPTqRepT3ZKQphCvdm0S21XW43GKfix2V&#10;d0DASibI42BCxdS1MsSOjxXwnXHWb5MJm77SDt6mjPyjcXtV0tp+/qwSCbuOYOfwSTgwaiJ2D/oW&#10;uwZ8i32UAAeHTMCB4eMQOGkmAmcvQtiy9QhfuglhKzYifM0WxG7fj5RDAUg5EoT4gzz6H8eZsHic&#10;iUrAqegYXIhLxpX0k7h5/hKuX7hE0N/A7Rs3UagO43m5KCFbK59XnR1VnRuzcRcm1GqE8XVqGmb9&#10;DFYjEapkgth3XO3qGP9NbezsOwVFd/JM3dvTpy+M/HnML+exqbNojNUzXoylTg1MY+cNLZrxvC41&#10;rQ20/zTmrRlZbf46VFu4Dq1nzUTIQl+ckjGmdkYElSoMZNXLfaUsrzjqW4V1ownaWALSYk4LtPIe&#10;hIxuhFAaYpGTGlouMOrY6CrvgXJvTQslSgpJD1UyxM+ub8AeJ0NspqRFU4SMakqDzBdXowNMjP9l&#10;FWgF2KdPn6CCDPggP5OMNQZLmjpQ7znRgGpGY6pqOjvS6GqGZc4OnM5Y4eRiXGPLeb7KzYuGmjdW&#10;u3tjjWdzGj7NabG3wnqftljv2w6bWnUx/tjtbbthZ/tB2N1lKPZ2HYX93cfi0OAZCPh2PhJX+aEo&#10;r9BU5z58XIn4/Ycxvm4Tk1drWiURnAa0lAdKoBlfpwb1rhLCa2CyXX0sceyJS6Gppoz8I3+nT5Q7&#10;2vAvYsFKLG7UgDq2kZEFy10bmuMizoXOdW2gNWPC4r+oNmd1RrX5a0C2xZ/NX4WVC/ri/DLtAWZt&#10;5KGeW7HUs9GSBMYlJdCSaQlAhW9jKBn0urwCsbwf8G0DhIyVTLAKH0PHS99SOvBZo2sJcCv3QK2T&#10;5Kutj+OjJA+saFosj2FjpWk7IP/qaVMjpqVY9WEfyLSqZHhKlr0TE4PNbTpjhQeBKRcW53K5rFx1&#10;5OTxs1trOS3xpbLGjRfAkUwmjwKXYLemxpuw3JX60bkRZxOsdHcisOVtaIJV/DKsIuDV5G6NkxvW&#10;OHthvXMbHB00FwXUwTLGyqhFT4RFYWozT+OLNUxrJEJV/oEBr8W02lhkAg22Gd94IW3HMVMn9lbN&#10;Oz4SvJQ96bsPYnETud0EVoHXmgKtTdN+HrM3t6s2b/13hmkJ3D+etwrdZk/ClZV1cYYGmbwE0p2K&#10;hIlho6aIOZXQQn0qA22KomCWzhVo5dYKI2tG0SDTjOaUlk2cpynji+Amw4qVk4yfto757NDR+gyB&#10;timPjggn6JNXDMGjsgLDRurKYtpkkm2fPXtKnfsU5wOOYmObtgQiAffPQCuWWub8T4BVgGEZAWu9&#10;/s8m78uVpXPznFxc5j4/4/M9c5/35BbjZ6/2UHmOE3b1GI27V2+Z4ELZo0eUERcx27OdAeZISoOR&#10;v3Z9WXpW59pvTHm142vVwqSvnBG75oBxd6n+TfnBz/k7XgyJ5KrgRilgBTNkiC0jeBVsWGmLiJnx&#10;R9Xm7UyoNn8rqi3YhGqLOeetRY0ZC5G02I0sa/XeUolM2mI7Y1CJXaOmNDFglMa1ln7pXMvwiqQE&#10;CB4jg6yJAbeqHQRw5csaZhVzL5KUsNxdapWkYEXwKD5D0CbMUlChKUJHNsXJjRPx6EG5CXN+Rxb6&#10;1fc/GPA+evQQzwnapLV7sNapFZY0akKJ0JizARY3q2f8qitdKRH4h1/K5VWAtQIHssb5nGExRZwI&#10;ZONSsgCtAMMyglNgN+AXU/O+YW+B93OQwb0ZNrXtjTOhCcgvKkZOQSEyMu5g5aAhGPHLXxiQjqMM&#10;UAK4omJW1pdVR6bXJtWrhwl/2QwBI1fi+ePnll7n7/XsxUtcPh6NtW7enFb1xDIy7Eoy7So3gdfG&#10;tNWqzdnqWW3e9r+vNm8zqs1dbwF3AY9k260LetMYo/ZcpCCDlnMxpJb4xsb5H6nuMtSgkgCWdpVf&#10;VqHdhgidoMwuGmR8TUd5EuJmkaUV5iXIxbKx8jZQy0rTypOgZ+IJWOnZ+LlWzsGFg2vIRJbnQMD9&#10;4Ve/wve/+sFU5VZWPkbq/lAkrt+HxDXbELN8I0KmLETAkCk4Mmgkdnfuiw0+HbHBsw3/+L5Y4exC&#10;BnMmAKhvqXOXculfSQ28gsfFDvXNXOZkAdhExSQlBFSBlmAWWD+DViHddR6tcGJnkMnDLS4tQ15O&#10;Hg7PXIzhv6iSA5ymyNFkeXHSGDNuL7EtJcTEv2iIoGEr8KqSxtxjrhwKMhC4d+PTsMGrFX+u+lbp&#10;j/5dsu1ajwbYaCtsJMvO3XGu2vydoETgFGA5JRPmrEL/mRORvqKZ6YCoFEWjQQnSsIlNDGBlYFl9&#10;Dyy2FdMqiBA1tSHCCdpIHnVPwBVY4+dSA8+QvrUkgww7gVaSQp4DeRziZzWj5nXiF8OB72uFO8mh&#10;ePNO5eMfTNWC2PbDd58oE94Ztj2degbXb1xHdlEOMpQLK5fWhRvIunYLt1PP4bxfNE4dCEHipgOI&#10;mL8W4TOXI2z6IgSOn40j307Eob4Ed9d+2NCqHTb6tsZ6L19qSRp0rtTIjtTADmRkHpcQ0EscCWqy&#10;smFxAmmTd3ucORpOefAYjyqfcPJLdOAIBvzpXxGgBK1hVzKt/LTmWjkJVmh3vF1NgrYejgxdiJeV&#10;z/Hi+Us8J2gVqLibdBJbfDpgBf+9zT5NDdsq92GtewNs/tlneU3f2LLa3G0fqi3YRWbdxinAbuCR&#10;oJ27Gv951nIELWpttrg3PQ4WSo9Sr05qauSB8hBUM6akmEjOCDJtBBnYHDnFqGLPsImWpyFsAgE7&#10;mrKC74kkG+sZyQUVOgr8x8dLFjhyOiNsnBPiloxG/s3LpofrOzEt9ayYVvJAhYC5N+8gaW8I0iKi&#10;cOZECi6kn8DF02dx7sJ53Lx7BxlKAi8qMv7XjOwc3L2Tibv3MpGdnYv8u9nIvZOFe1dumkbMV1JP&#10;m2DCpdA4xG/bh+iVGxC7ZA1Cxk3D4d7Dsa/LAGzx7YR1Sm909MXaxp5Y27A9EjYcxgOCtvJJpdlR&#10;Mm7rfgz+cwJUVbmGWS2Qqg2o9mX4HGiQdBj3F3Wwq88MPC59iCePnuJ5VX5w3rlr2N22D5Y0tjcM&#10;K6ZdQ9Cu5rktCXzmtj3VZm75x2oLd6Pawh0Eq9h2LYErebAGf0Jm2ryoL1Ln2RtpoDLvWC7jyr7S&#10;NMDljDSTQBR4ycAmuECghk/UswTjaLLo2CYmlyCCbBpJ8IZTTuizFCKO59Fo5OkOBDcNsElO1LfO&#10;SN++DA+KC/DmvdUOSeXjf/u3aidETVv5EBePRXC57I6tXXthR99+2DNgGPYPHosD46YjcMEqxBJ8&#10;qQGBOBUchpPHo3AqLhnXTp/HvRu3CNYbuHnrBm7fzUJ+SbEBeDZ1aW5Bkdk3N+PeXRTmF6AgJwfZ&#10;V27h+skLuBSXhksh8bgaEoeLR47jxOajuBZzChWPK1H+sMJsrx+7YS+G/ldpV4FVey5QDqj0RmU3&#10;pvSG10YiVMe4v6qN7X0m4kHpfbx88aqKbV+gMrcEoSNmYFGDOpZEoSZfTk27yasRNv6smXbynhrV&#10;Zm1/VW0GGXYhmVaGmEA7j4CVPJi3Gv+Rf/hZi0fSSKLVr0yteQ0QP0fegiZkQgKwCoTyy0ZSBoRO&#10;IPjImGJVMazyY2WIGbcXWTmCsiKKUkJlN/JCKNvLCuVKDxO0Ux34vAXaoNEeuBrph2fPnpjGc2bv&#10;LeUcELRKT3z4+AGSNu3Cagda2dSnK12amuSYNW6u1JqeWOPpjU0t22FL+y7Y0bk3dvUail39RuDA&#10;4Ik4Mm4uDo+fiyPT5yJi7XakHDqG9IAwnItPx/Xzl3D71jVk5mg/3QJTplNYXoZMAjqTbK3GdHkF&#10;+cjOy0F+Xj4KC4sJ2scoLC5FUVkpkg8FYdB/+YWRAvLTmm4zhnE5TYt7S9NOrFMbE76wx9quw/nF&#10;LDfpliq7UX7wG8qF9BXbsVR5DgTsClcl7tAQ4/x5BxdmbAmvNofsOp2gnS/QUtfO28LjRk5KBBlj&#10;c5agw/zJCJvlTjDJJ0sdSmMqbEIDkxATMbGZYVkxpkAYRh2r5G+BNWy8JQ1khH3WvtK58jKoi4zK&#10;baIm14NV+CipINZ24NGBzzsjamY3FN29hNfv39AII2jVpOO770yWV0VFBYoImqDJcwlSJ6x0U14s&#10;DSMlcytPlobUGvem1JxK+qYhY6xwtaZ34xLrbPyua2iUrXJ04nTj9MV617ZY79ERm9r3wY7eIxA4&#10;fQmilm/F6QPBOBESidMxMbh++gwuX7iAm7evGx1949pVsvZtlNIIy8rIw72MHMTsOIShf/5LUzIu&#10;OSCgGn+tiYhRNuicLDyBmnZCdTus6jAARZn51v6/1LRq4PH88RMkLNqEFU2VgC5Nq2R0ufDq/Yy9&#10;B1M2NyXDvjegnUfALthDtuVcsJ3XBCxlQbWFBO+spXCeNQP7prcje8rhb3kA5CWIniqQEbgCpOl3&#10;YIFSaYkho5vh+FgxsPVsuCJdZF9TyTBD98jW+gyTW6sMMelgJcg4IoJsG0HQRs7ph9K8uyYdUdJA&#10;Btin778zFbAPHlXgVnoatnfoQRAqhU/BAbKRAacDjSknowPXmj92Ex5lgfOcr5v7no7mOV2rI83G&#10;5o485+e4EvBuYmtnrHPxxEbP5jjUszc2eXbgvZbY5NMZm1XO03UQdnUeju3thiFpw1GC9j7uP3iM&#10;+w9piB0+hm+laQlMA1AZX5QCkgNWju0/yz/4xTfY1G04SilJFMp99VJ5DM9xv5gyY9Z6LG9k/dxi&#10;W5Pl5VKfP+fP1U87Y9eyapO2/UO1GQSpWHYeWdYAdy+vaYzNWEVDTBJhJZrMno3NM7oimho2nFNg&#10;FXNGT5OmJWi59KusPGFmU4TSkNJroeMdEDKG1r88CDK2uPyrRiyaz0oaSE5EUzYoCKFsMQUUIvlZ&#10;kVOaIWaGvAcOSF49Do8flBjQvnln1YQpu0sh06LiIpzkkr6zdR9s9GpOhvTCGidHrHRsTBaVwdLI&#10;2k+MANUf3ZTPCLDUh7q3Smxs8lXJzt4qtxFYLY+A8Qxwfq5aWO/tzOtmnA78TE4eV7upXswNa53b&#10;ImnzYZQ9eGiSZx7R8j8bHIUhf6p29gKqasYkD2iEVXVQlGEmwGpn8vF/XRtbeo/C47IHZvdGJYQ/&#10;e/oST8ofImHJJqxy4O/En8FoWk5JhJ8naD2n/Fm1MRvLq00nYGdWgXYuGXcRQbuYcw4lwgxJA86F&#10;69Bw1hysn9rd+EyPjSYTTiKwyLpKPbSSvRUNk2uLYKVksFxhTSwAUx5ET1XYlsAUm07geyY1Qdwc&#10;MrJhaBlj9fmZ1Mjjm/EzmlJGyFBzwdkDq0w5jbwGAqs2QJZE0A6HJSUlppT7TEgMTtMgSlq7C9Ez&#10;FiFg0Chs9lYRoxvWiS1dHbn084/uUB8rnKgHnRv8OkdV4BR4V7o1oWbkuY68XkqwL1WgQUdpSUW/&#10;yMxWkMHy0ZpkcLVbcmtOw2uPKW5UIviDJ0+QvCeQoP0sD7SnmMAqAH+WCVajZe1WPvavamJzz9G4&#10;X1JmJJB8z9LvL58/oxG6x+RSSM8qAKKE8OUE7bKfZe5BryXTq42UH5ZgnSUdK9DqSAAv4HG+gCy3&#10;12peb0aNWQsxf1Y/xFBvhox1QNhEB4SOa0at2sQkeQusxlsgGUB9Kx+sZgS1rJZ9EwlTBI2vx/F5&#10;lZxLZhhZYSp7LT+ucmeN73aaIxm8OW7FhhiG1bIp4H5HaSDdp+rb4rISXL1yBZc5r969jZuc927f&#10;xvWzF3A2NBap+/yRsvMA4lZuRPCUBTg8fAz2dO2NLS3b0kjzxQoHZ1rm9TG/fh0saVIHSx3tufzW&#10;Jyi5DFcFD5aS2T6DdiUBqnMFGFaorsyU7KiRXWv+W0Gmg2Jp+X2UPnyEiDV7MOzPaYgZv6wlC8w5&#10;2dbKQdC03F9j/rI2dg2YgoflFfiev58A+/w5NW3lE6Ss3Irl1LSmcoH/tsK4a36W5TYd51Sv1mvZ&#10;+2pDVqLabLKr5lyCdDaNsdkCrfStAEzQzlpO9t2M/zx3OYZP+5aAksOfcoDLePAoSwrI36osL6Ug&#10;RkxphJBxZEwTBWtiQB3Oa+nYlIX2xpCL5Gvqi6DiR1O2M0+lOEpb5DVlgZhbNWHx87qi4NpFfPxO&#10;3WSsSJhxcz16hPsV93Ep5STidh1B3L4jSAmOwNm0NFy5eB6XL13ClQuXaCxdxtVLV3Hj8jVcPX0B&#10;F+OTcT40BiePHEPa7iOIWbEZAZNmYf+347GjEzVrm/ZY7eVFFnbGEoeGJhS8qJmCCQ0s1lWETAxL&#10;sIqBlwjMNPDWeLdG2qFgFJWVo5DGmDbGOzBpPob/5S8NKMW0I6ltlYfwWSbIFabzyXXrYPQv7LBj&#10;8AzKoMemzZMSwV++fIXK0grEzVtn6t7k8tK/L3mw2l3NOn5uLq/Oc+dV6zTnH6r1XEQJsNUCqo7G&#10;IOOUMSaZsEDuL+rahWLcNegwcxpiF3hBPWhliCXMrWJY6tKYWQ0QM9PKN7B8tQ0MeI+NaoawMSoD&#10;FxCVd0spIOYl6x4fp4CEQCsjTInhkhqKhjlS57ohde1UVD58YDL6lQElV5eiTeXl5cjNz4f/xKVY&#10;q54Gvu2xoVUnbO41ELtHjMaRGXMRtnYzkgODcSohBVeuXsXtnHu4desWbt+6gzuad+/gxq2buHb5&#10;Mm5evYbLp8/hugISIZFI3nGQgF6D8BkLsL/3t9jCz17t4ImF9g0wv64d5je2wyLHeiZTTAy81rc1&#10;TgVEGtDKv3vj5CUs9u5JcBKgBKaiYKrOHUWGVfLMyOq/5P2vCVg7TKtfDyMI2oNTluFZpWSQ1Vzv&#10;I43OJxWPEbt4HZY2pYFpQCtDzDLGVrr+nEDrOeU/Veu5+GK13stQrfdSVBtNiTBZ+lUAJcPOIcPK&#10;EFOgYT7vz1OQQamK6/GLmfOxf04bqOlxIgGrpBi5ueQdiCVoTdhWgQQdqWODRzdG4MgmCBphVS+Y&#10;NEaC1QCXR3kQzGfMEEsrA8ySHdGTCNpZnXA7KcpsU/T81SuTiiiJ8IAMW1RUgCvpp7jMd6JOlZtL&#10;TKSlWgYSjRYXLuWubpal36Yrdg0eiaNTFyJy3Q6kBhzHmbhEnNcGITevG/Bm3LmLWzduIic3Hzk5&#10;ucjQxnaZGaZ1knp85d3i68mncfpgKKJmrMHhHuOxwbcL1jj7Yk1TT2xu1RdXk86g5AGlASXCpfh0&#10;zGnaGmPJsEYGELDaWv/zHEHGVU8v+W6n1LHD2L/myrVsL169em2KNZVfoc7glfcfIm7xWv6OzYyO&#10;XkrALpV0EXCdf07yoMfCHtW6Lfzv1XqQZXstQbWhZFL5aGeRbQ1oq6SCYVqFdGmIyVerXIQ5y7B2&#10;djeY1vTUoMZlNc0CXYxyaGcTkARm2HglzAjMyj2womEKHCgdUQkyUQSwdK7KxPVZ8umKiSMnE7DU&#10;sqFjyL4rhqOE7KhOMgrfmmWT0kCgzbmbiciV27G8kRJeqC9p1S9V6qGZVRlZrjKuBGJ5DFwIYC+s&#10;pXG2sVVnbO3YD3v6jcWRiTNxdM4ChCxZiYSt+3D6eDQup53EtTPncfXsRWTcvYeMjEyyuhrUKYhQ&#10;gLzsPORcu4N7J87jSkQczh08hlO7Q5B1/Z7ZK7fiSSXOhMZhaj13E1RQAMGEbcm2n6dyEAxo+fok&#10;u9qYXNsDybuCDcMqr0Ka9v27D3hUeh8xc5ZimYOMP2lrglWgdabu/tmA1mHIn1TrNv95tR6LUa3r&#10;fFTrsQDV+pNxp5Jlp4tpZYBJIhC0S/YTuGRcgZXSoNoisu7CdZg8b7BxTSlhJnGeSsnlFeCUoUXQ&#10;Kv8gbKyMrQZk3fo4PppLP+/F81rl5bF8PoqaViCN4nkCgWx08CgHRExwNMANHtEAp3cvJ8O+NKyj&#10;FphqyqGN4h7SQr936QYO95+D5Q08sNKJLOTUGIudtHwqI6sptaZSDqn/3OSftQIOytJa5drUcn9R&#10;iyqZe6WDK1Y0c8YaB3esbkrWdO5AQA/Fvn7jcWTEXERu3IOzsdG4cpJAPnsZdwjWzIxs5OcXUrcW&#10;o+hBCQrvF6P86WNTZvP4yVNTI5Z6JAyT7Vwwwb6mYVn5Yy1tS6lQBVgx7jh7eRVqYFaz1jh/PMF8&#10;KR8/fgLt2KPIX1l2LvyGj8US6mppaZNPS2nw8woudFwwhEYYAbuQk4AVcDvNRrWxZFKFcWdyimk1&#10;F+0jYAniOZs5xbRKWVyHLtNGIW4OjSSCNn6m3FnSpQowyO9q+WNN/iyPRjbIH0tQmhIdygIjEfi8&#10;5IKKH+VBUP5C6HhHalxHhI1zwPHhLii4fMbK4qLxJZY1mx6rydzjR9SldwmmdJzwD0XMmi04OnoG&#10;dvccZHafWdyoMRY2rIulNJ7kxtJcrpxYzrXeiprJSd+IBpfVDknuLvlwtQ/DWg9nrHQkyOUXNYB2&#10;573m1MxtsaVdT+wZMBr+NLCilm9G6n5/pB8+hpT9gbiSdg73H1ag4uEjAvgJ4nYexsRaTcwOjcZr&#10;oB61VW4uHU3HGWpbk5ZYyw4rfQfibupVGpsfTeWCGFery/XIFGx074ClDhZYf+1BcOK1w88BtM0H&#10;/2m1nsvSjCzotwLV+pJh+1DT9iTrjlfUi4CVrjVBBnkPPutaMTBBq3yE+ZvRduYkRMx2JXMqF5ag&#10;ncyp5BdpVrKtXFtW3qxyDMiwBKvpNENQqxeCEsGjCNKICY2QbEp35F1w5HuoY6cStGOdqBu/pZ4r&#10;o46t2i/su+/w/OkzVDwoR15uLs6dOINzp8/g0mUu45cu4/rZS7iUmIq0A0dxbOo87Ok6CFubd8Bq&#10;N3csaUIt2IzWP//wpvSmasonq+CBQPB5ipHlDzXXBIg6h69w5pFMvsKRMsTBwYB5tbMPNvp0tPoj&#10;OPdE0rZjKCktQ+n9ChQ9qqDc2Ijx39TFeDKt6sQsj8FXxmcrjWs1Wf4ak+xrYWJNO2ztNwnFdwrM&#10;76nAwnuCVxUa14JjsM6pBZY7KlFdPz9/LmfKA4H2Z8G0vVd4VOu3/Ptq/arAqtl/OUFLxh2+2mLZ&#10;6WJVyQNOeRAWKzLG+7NprBGw1RZth8vc+Tg23xfJ1KFml8Zp1KITrOVehY3q46Ugg3pwhY61XF8y&#10;ssInNKEEEAvLs9DUYl7KCoE7VH5fMm34+GYIHuWCswH7TWqesrrU00CdBB+Sxe5zKU456I99I2bB&#10;f/ZihK7bgpgDfjiTfgI3bt/C9ds3ce3SOVyOT8VJsnDi5t0IGDcTO7r0xjoXbyy2r4clTcnCTvUN&#10;YI1sIBBUD2a1P7IsdANgLsefwWsA7C5QC8iKsjXDGnWwcXTCwq9ccDE0FWVkWhlh2r1xz6hZGPeN&#10;HSYSlFYY14qAKf/A5NQq66u2teXo+Jq1EDh3FSofVJov6DvpWQVSKA8uBIZjZTNPLHdSIEQ/p/Rs&#10;Q/7sJir2cwDt0nhjePUis/apOvagTOg8F9UGEsiKik1V6FYGmTwIBK0J54p1lV8rpt2Or2euwJZZ&#10;XY00UBaXNl42hhVnPEEbP0t9Dahbq+SC8Q7QCFOgQcnd6jUr360qFMSyxwnUsAlk1ymUB2McEbdw&#10;CB4/eohn1HVPnz83YdvXb17h0aMHyM26gW2dB5DpPLDG1Y16lks49eja5t1xaPp8xB89igsXzhoX&#10;17Url3Hr5k3cuXEDt69dwa2007TEt2BP+36UAJ5YUMce8+vXxGIHewMINaKzih8pHTyaYo12sPGg&#10;vBCoCeQlNH7kI1WYV8krm1p5YZWzM9Y5dkfmjUwUl5SaTfCybt3Dig79MPor1YIpX9aKhFlBBrGt&#10;dZTPVt6DSbVoAyzdhWdPXhiGNRtWUxq8fPsKscs3YFlDReka09BsgMUErErJFQBZ8pOPiHWb18b4&#10;ZHsTrEYWELC9CNjePGoKtNNoaAm4M2WMCajy1VLXGi8CXzNzO/7jnDWYNXUgImc6k1UlCaRfrT0W&#10;1M4zelo9IxMUGbO2ZlJ1bn0CVa4uMrNCvwS09hozvbomqSuiExnXGSEjXXDZfwtevOcf7c1rsu1r&#10;Y5BoP4MnTx+Q0UIIWILF1ZGMp+QYLtnqxeXibIICmzp2wf4xYxG+YiVit+xCasAxnE1IwrWLF3H3&#10;zh1cv3gZ5+OTcTIoHAk7duPYrAU4MGAEtrbpyM90pQ4mk0oOiM0kDQxIxbBani0G/pyXsNbHCatd&#10;XHB0+EwUlZabXIj7jx7heso5LPLsiDHVqySBEmVodClJxgKsFQ2TVFCHmel1nXEuOBGvyLBqWaq2&#10;SNpT4vGLpzg6YjJBq0JGC7RmFZDby1Tj/qRB6/mfqnWZn2K0rKZYVgAWyxoQ6x6BO34DpQHBOpug&#10;nUctK127hKBdIralrl3ESUaoNncTBkwZh+Bp7iaSpfwCMaY2XzZG2VTLBxs5jVJgglIVG1qbg8zm&#10;OcGsyFgCjS/TiGNaM8OwcXMpDSbIa9AKGScSTXLM5zaeMk4eVhAQpQUImzGfmlLGk8KaZMZ/Fko1&#10;rTvdmhJIjtjg4Uot6IP1bu2ws99IxO47gIvaH/fWLdy4eQtXryrx+xYKiwtRkp2HawknEb96Ow70&#10;G4YVTZyxoK4dljeryy9DQ5NcozwFE/uXy4nTRKWUOebsguDpS1HKleG+NsGjEXYuOBazG3sSpNSz&#10;CtHKR0vjS3JAoLUqFqxWn+Nr1cT0eq64nX4B77mivHtL0L58aZi2kivNocFjsbhhHSxzt/5duboW&#10;U9os4fxpa9puc5tU67XoKaclCQRY6dq+0rU8l6btwzlqlRUZk792PkGrUK407WICV9UMCykR5EFY&#10;tA31Zi/C9mkdCUYClfpU5TPqpCjdqlxaE0gwrjDpVouBlXfweSsndY9Rny69N4bAjZjkiOCRzji/&#10;fz0qK+4bT4GSY6Tt9EdUCuLV2FTqyA606AlOZ1XJknGk87R8m+VT11VsKPCqCbLSFZ0csdbFC5tb&#10;dsaB0ZMQvmYT0vyCcTI6FjeuXcO92xnIK85DVnY27pGNr544iTMBIYhcshL7+gzBOk8fs0XTSgJl&#10;uSO1MCWESW+kxt3g4YPUzYdRUvEA+YXFKCoqQejKzdSyjTDqayuo8DnZ23gOfi0RLOkwtnotLHHt&#10;iYIbWaahnn7v92Tb12TdiqdPsX/AcNMWSZraMK3RtDzK9fWTTgLvsWgPgfmP1TrPtti1G2dPHeWn&#10;5RRoe86jUUZAC7AmyCC25VS219L9BCyNsYXy04pxt+GPZq/E4ml9kTi3qcnoCqUu1dKvBh6SBpEm&#10;ydtqlySDS8WMKmyMELhplAm0qrRV3oJAa9IXp/c2e4S9NllOb03erIww+S4fPn6IMyFx8B8/D0eG&#10;jMG2Dt3Ifq5YYrwCVUWGWrY51V92ZZVv1mT6E2CmCYeqGtSG3s0LG5t3wK6+wxC6aBVit+9DekSs&#10;CShoo+ebt24jv7gAWffu4dbJSzh15BgiZy/Dnl79sa1lW6x3dceKpmT5pvWx2bsdLoYlGtCWUh6U&#10;lpThwLjZBGYd44c1yTECJyWBgCpta3kOrLTESTUaYGuvKXimvrQfFFB4bwILqsQtu1+OHV37UbNT&#10;qsgo1O9ImaL+tCap5ycrDzostCfT/q0B6OdgQhcCVNeaAq9md97rS9BKHsjtJfeXdK1cXkYe8Fos&#10;K11L0Cr7a8y0YWRKKzUxYpJqugRI+WUtn6w6IpreB5NUocBrRb3IwKYJR1VWWNgERwLaEWHUtaf2&#10;rcHTJ5VGGlht6X+AdjJ89folSopLcD7hBM7Fp+Jy+imcIBPGrNkIv5Fjsa1jZ7NvwuLG9QhgTjEi&#10;l1L9oeUhMH0MOAVi9ZTVPZXkKN1vtYsn1jVvhS3d+iFo0myEr96I+ANHcTHtBI24G6YBnbZmyr6T&#10;gaup6TjjdwxxfCZo7DQc7D4Yh7qNpYa9gPKKR8bdVZZbgM09h5BlaXxRs1oM+yVG1VA7JLGs5a/V&#10;a9YGeA2pwRebQsYXXFHeUcsqx0IaPudeJtb7tjKVuMZroUgYGVZ6drX7Txm03RcfssK1BKS0rDSs&#10;/LLdCd7PmlbXOhdoTYBBbCuQErQqvTGGmIwzeQ82Esh8ffFWdJg9GZEzmiGOjKk+tHGzmkDlMnEE&#10;qrooxlLbKnhg7SlWH/FV99Wjy/T0Us6s9lGY1BQh431wJz3OGF9iWvUzUN6s/ngVpaU4sTeQgNqK&#10;pMAw/D/d/QV4XUmWJQq7p2f+nu6emp6qrEqy085MM8rMzMxsyyAzM4NsiyxZzMyyZElmmW3JkmWR&#10;ZcnMbCdXZlUPPZp/1ltr33vcOe+b94Yaqsrft7+IEwd0fe86K9besSOi9OoV6tJy3Lxdi4prZSg/&#10;dwFnE7KRtGQdDg0ej30demBni6bY3LQRtrT+DHu6aFXw1uxiCeB2LjAr8VvgtUiAZimwy7e9GTp1&#10;wf6uvXFg0ChEzl+F/JAYXL100fIQ6m7Voe5OPepv1uF2bR1ulFeh9sp1PLr7GE+ePMeDh09t/4VN&#10;rXpTFjR2z074jW2/5FrLy708ktNG1l3xeQecicjC9+5RP8ul5Qv79t07VBw9j23N2GO4X8BtYljX&#10;Ysr8fzTB9jaf/QmCdviGZgTkCxdYCdxRZFMnWiB2FVAVAnNAq7ZlZFIlgq/SgIJAS6bVUO4mgZbn&#10;BFyxLetNVq9D8nIP5C1tgawFbWxio4Z0tQOO9mU4QiZV/oFMaxpoYzsNPCiNMZPXZirXgNIgY2En&#10;FOz0wsN79fjqu29txUDbsYb1F69fourcRYQOncwufQCCqTFjV5ARfQJwMjcHpVq2k915zQ0y4YWL&#10;KDt5BueS0lB4wB8JC5ba7jZ72na0hJNtisVqQEF6VKA18Eqbso1aURpV88ls2o6HNhGhjKAODps4&#10;F/FLN1AL++FUSjquXrxg+5FVUT7crL+Nh0+f2RpeDx4/wbmUw1jepB0ZlU4Y2VRJ3i55IDlAoGpk&#10;TCNhjT/B4kafYT0BXnHsEsHqCnX9ZBr+O7x69RpF4Yl88ZryZaNOF8vSGdMK4I79aWraMRvXNRi1&#10;5T+ZJHBAKWds+DrXsbW5AevYEjpbyqldKWAqgkCwSiJsozMm0K4l065juT4AH6zZgfAVPY01Nfya&#10;Mb8DwdvKHR3QpnbSt5QBS5tDO48XrvrSnLIczU7wEliVTE7grhqFa0cy8IrS4BW9b4FWQ7evX7/G&#10;o0f3URAUQWdKGVvavt6DwOqMfd37Yv/QUYhfvQ2FkQm4UnQWl69cxvUarTfrWne2orQMpUePI3eH&#10;H6ImLsCBrv2wtWULW2xDwXrp392dCVgy2U46Nzb9prOkhEDRHDaPrKNmJbQnkDthT/ueONBzCEKn&#10;L0AWna3C4ARcP38VT16+NKu7cw8ZAeFY8PHnBCoBa9NsxLYuiaC9w1xDuC7QLvjkE2xs0xc3zl2z&#10;gQSt46VkGS2HdP/eXaQs2mgbhfzdkvVyMl3yYGfHL8S6f2KgHbbpr9ndP7XUQwtrqXTLBAFVsVq1&#10;Kz1xwi6WOs/63AMEJYG6jiyrOO0GmiII2+mMrSP7riPTyikzXeuN7StGEJQtkU5HSmmFNtigxeTW&#10;UAoQsNqWVM6Ytg61Ze+pazV9XFNqst0zIM6Fb8fzF09tyXbLm9Wu4u/eWpJ3WdF5BA6bSNbT/C3N&#10;ptU+scoT0DwtOlpt5dV3JJgGIXL2ImTs2Y+Tqam4fOYMnapyY8Pq2mrbmbGutAJnQ+ORNG8lAoeO&#10;IVA9sJMg3qPVEKl5vZVcI6BqnpjATOa1fRX4d7VZh2vLfUUi2mF3Sw/s+KQ3rqQesw2Yn754gery&#10;agR6riBAP7Oh2/mKHFAKSAbYFBvVpXO1WAfPL/qoMXb3Ho8X957ZjAyx7E9k25dffY2yIyexs7Fm&#10;DJP9+Xd3KuTVXuuSuTYK2aWX609O047dtrvBhB0EJE3DtZIE4wlSp652AXciATtx99+Vc8ikyqeV&#10;Q+ZMcLQ5YxpkUNiLwDWHjCX17fxlnnS6tKOiptW4HCwtmSSASh7I8TpCdtUmd7arjSIJSwlYRRuU&#10;grigCyqOZ+MbajlpWU3q03b4T9nV3r17GxfT06hRNfLUDN7Upd7ure/3EkS2LRJBJdOsW28xcLfu&#10;8O83EOHT5uDwPl+cjk/BuTwNLhSjuroatwje2ooqXD9zCWcik5GzaTeS5y7mizGK8qMH2badjevv&#10;IPNqUMF5vkwAfm/tWuNg90koO3be0hGfPn2ByitX4T1+GuZ8+GtbEdGMzpeAq+wumWtk7NfwImiX&#10;f9oC4RNW4Ku32obJNSdM04qevn7FFzkRGz/+wl6UHZIFZFjbjomlTFvob/f4UwLt8EW/ohR45AIo&#10;gWoygGZ61n08joCV2bCuwKxjAnnyTldurZjWAOu2rZEsFbuVbKCE0EDDZn8MXrUSOavbW0JMDrt8&#10;jXQpBdGWoye7anr4EcoDrUqjOG0epUSuJkQuoQOn5JhlE3CfXfo3FuZxr+xNefCUQJCzczEhGSFD&#10;xmF/p45kQ7JdB82NIuN1bWuhLdeeXmJArQngmmbt3aE1drdti32dusGvzxBEzFqI9C27cYIyouzy&#10;RVRWVaD2Nh0pOla1dTdRffUaSo6fQKFvIFJXrEXw6DF8ATpZqGlH6y+pdzXz1cXwDmi3t2iO1MWb&#10;cbO8Eo+oaZ88f45rFy5h98hxmPPrX5k0WCCwkmG18JylKPJY0kCryiyyLUZbImXpXlsg2jYJ+fpb&#10;Gw17+PwFCvcHYtOnTezFNNBSGhhgTc9SMnRQauKfFGg3zKZ2/d8bjJRO1eABwWp1alvLN5BTRnMi&#10;CGobqWOagO4ltlWslsC1YVy3PFDoa7MYmKBWBGGTH3qu2oDMlZ1Nu2qKjRJltAeupMHhxQQpAavF&#10;OMS0ArE2Z1YiTd5SbbHUCddz02wlFddw7e9t0qIiBtoh5t7Dh6guLsXpuBScDo9CzuadiCKT+fXs&#10;awDe0upz05/6YV3phQr6q1tnSWDtVVsHsrFtydQRPtTBkVPnIGXLThSEReNiwQmUXS1FeU017jx7&#10;ZPst3KiqQvn5i7iUmon8Pb6Inz0fB3sPwj5KiV2t6MWT8W0hEEqSi2l5uHf3AWXMCzx48gwXyOgb&#10;OvXFvI8EVrKsgCtnTMClE2agVfSAsmHpF59hZRMP6u1w9jA/GcPKEXtHaaBE8+Rl67Dpy8/4grhk&#10;isJdSpKxsBcB6zr+03HE/qzBsHWVBkiNfDkadjTZVMeOySFzzgu4I3i9gC1tO8/bNcBgbOvWtCqV&#10;FL5FUQRJBAH3ID5eswvxy3tbTFZbNGnpei0kJ2bVAhzKo5UssPUO1rhm3CotUesZHN0xDY8e38er&#10;d2/wlrrQtQ3+T3jL49qKapxJzkE5u3XLHSguRnnxVVw9dRbnUrORvXsfIidOx4HO3ch6/DHpWImB&#10;9/BHdsDr6tbdq7JQqyoyIADv69YF/n37I3jkZER6LkXmzv04m5yNq+cuUANX4yZZWFNsaqtuoKbs&#10;Gq4VnML58ATkb96DoMGjsbNpW/h3GkqGLre9Fh4TsNqtsTAingzawoC54NOPaZQD0rEWOXBFEWz5&#10;erYt+uwz7OwxBjfOugZTFJvVTAX1Njf5d6One1Kvi1VdLGv6WqCVk0gzXfsnEz0YtGJ4g2Fr/45F&#10;NfolMAqgYtqRGmRYx2OBmjaCdQ0saGTMztNmUdsKtJaiKOBKFtAE3nWSDpIGPLeZ16zyRsiqATYx&#10;UetxKcvLtRy9AOwattXM2lzKAi2WnE/g5ngp06szLsf74SUdrlev3+Crd19ZWp6WotfoV3HuCYSN&#10;nIu0NZuR6xeEU+kZuHD8lOUOVGmoVTNtT57GyaBIJM9aisA+w7C7tXJdybrtqUUFWosAsO4Greq2&#10;jajOiYU9qI87e8C3ez/q4DGImrYYadv24URCCopPn6UjV4mbt8i+tQTwjVrUVdei9NhxHNl+ANlL&#10;dqOObY8eP7VVZe7euYvo1Vsx429c0QJbkEPRAwJ0YeOPKQ+cuWIf2KDCIjprB0ctwvP7T/EN9axA&#10;K1MqZvXlEjqKo+3zilFNGtDEsJIFkgmu6TZ/CvKg2ci/IFAfvg9jaUbCUAJYLDp0FRoMXMw2AZoA&#10;1ZDuoJVoMJjtQ1a70hMHucvp1LXLCUyb4EiGlTxQRMGcMR6LZbVs0kYCd40PvNeOohygNFhGwIpN&#10;BVZqXAFV6Yk292tRa5uhoAU4lBGWv3oi7ldeww8EqpwQmYYuX799g7sPHiCJ4NHqLdqI+UAnD4T3&#10;H4ToCVORunEbLhw9jet0pmrr6lBVW42auhqyUzUuJGQiZ/FWhLYfCG+Cd2fLJgRnM/j29oAfzcBL&#10;sKqUPpVXvo92oJuOW2B/xzbY36EtfD26w7fbcMQsXIPj6elk3nrcenLPVd694xole/DQZiq8fPnK&#10;hm4vUWqsbt8Ls38tGaCMLgFW0uBDAtU1qGBzxUwufIg5v/gQcct24/Wrtxbi+vGnH21Co1j3InuY&#10;A1172ufT0K1G90zLdvicTCvgCrR/KrvbjNkyvsHEXf+xwQR28U7kQFGBSTTV5YhpoOHnpjalKMpR&#10;swEHAnwK71+qmKykABlWwDXQStPy2BbxoCmJZoM/vDbOQf7atjZDQZs0F2izO2V+EbCKKGTM0w41&#10;raFZDgJtxuwWuBSxF+/evCKz/GAZ+rJXmhr+9AlKCo6xm9ePxq68R3tbrmg/deSBrh4I6NYb4eOm&#10;I2Prblu688LR4yimBq2qqMT10nJUX9eEw/MoCo2gk7MWUROnILB3b8qI9qZv92jkixJCG8nt79qG&#10;oG1F01pfLeDD4wNqp0Pny7/l26U7AT2IEsILmVt34mRwFK7kHaeMuIyayhq8YA/xQqB9/ARnU3Kx&#10;8osuBGXDn4HW5YSpdJLABVw5YTP+5Wc4vC/OlvX8jo6Yzb5VDu1vv8eRLd7wYw8QPlBbjKp30MBH&#10;MzqHrDvRg87U1n8Si3VM2J5B+88Wk51ItpQJsFbSFOJyTG3K9LLYLcFqkQW3hJjI+zWlXKA1eUDQ&#10;WpqiQMu6Jj5KHrj17eD1y3F4fUcUKntLQ7nKr13sypvVNJysBWTZFW2oa1XSVg7Grcsn8dW3X9ne&#10;Wz+RYZT8/OL5U1ScK0aC5xrsbM0fhWA90JOgtRAXGbFrWxzs0wX7OrUlK3aEX99BFtpKW7cTx0Pi&#10;cOn4SZQr4buq0jarq62uRuXZyzh7MArpi1YhfNgY7O3QgU4UAcCud78xrUDrZlz+nf0KqVE++PVs&#10;Bx/+ba20uFcrK7brgAMdeyB4yGTEz9qA82lH+YI9sw2cHz55imyfICxq1IKgdCV8m561gQU5ZQKw&#10;po67IgdLGjfGrL9qhis5Z2zKuBbm0BQbLaj3+OEjxI6Zy96lDUL662Wl3CFotaLMHprqKv80QDt2&#10;R6sG47f8hwaTCdLJ1KST9rCU0amass9d38s6j6cdcNUNuASoDTyIcQlase8U3r+YoFVerZwxm+Do&#10;1rTbI10aV9ED5daSbZus3YK4tb1xYm0zHF9H0Crba7FLCmQvFGjb0PESy7bB4UVtcP7QZjx/eNfy&#10;DGwZ+n/3b20E7NWrV/TIjyN+5loEDBwG724eZMbWFnJSfFbgPSB2dJsApfDWAY9O8OnWFyFTZyBp&#10;8zbkhYTgErVn+ZUS1NTcxM17d3D71m1cP30JBfsC+fx5CBoyhOBvj91tvsQ+AtgFBC0RqpivyxyH&#10;bg/ZTmYDGq0IpgFTUXbkHAH7Ag8pDe7du4/9Y7WBc0NovS7TtIrLKv1QsoDAtZEwgla7jns1aoiF&#10;n3RE7dVKixoIuMruUgTlRkkZfDv25Wdqxf9TG5M3Zi7Hi6CldXLV//j3xp28o7bBFAJ2KgE3lQCd&#10;IoDSphKw033pXNE8aTN4LFAKtAK3QG5s7DaBWGCer+WQJAMIXIvTErjbBFqWzsLLW3UuCB9t9IbP&#10;+jE4s8m1D4NyELIWamHklrbgska/tHRn/sq21LldcKOoAK8pDTSVRgyr2Oz3/MHeffM1nj17jip6&#10;5RfzC1EQHIKMTVsRNGg49rVrawy5WwAmO9ogg3ukylsRAjLTXjLwvi4EMOVA0IhxiJ+/FDm7AnCe&#10;EuL69Wtk4SqLDNRSSiif4VxUHDJWrKLe7YNtTRthV9vP+SyB06V5bct6dsmWkyA2Jog0vSZhyUbU&#10;1dTh5evXeEymrbpUimUN29lcL2NVZyRM1sitaT+SE6ZBhU+w4OOG2D9oHl4+eWmSQNLAtaDeD6go&#10;KMKelh4ELV8cjQC6QbuHoFV9VyeCtrO+AzmYf8wrzIzb0JNg+98bTCBLysScpmkFQgJwIkE8VQwr&#10;MBOoAqWZ+7ykwyR3uwNaLUynjC/lHjiglSMmiSDQKoFGMVsy7V9u8sfCdXNQtFFTygnaJa2pYzWF&#10;RjN0NbVc1hZ5tBPbpuPp3VvQRhhvCFrtmaV8We26+OjWXdzU4nFkSGVxlZWUovziJVxKycSxPT5I&#10;nDMf/gMGkiE7sbt2DSTYUp1kQAMYbS9/6H2UEXs82LV27gj/3v0QNX0WUlatR7ZfIPWvK9nlzr27&#10;qKGMKD13DmcSUihvttBjH8outx32KBZLZ02618W8YnbVWyOgzwCcCk/AvUcP8eTJM5uBeynjKOb+&#10;q0ZYQIZ1MStNGpb1BVoRkc6XRQ4oFxY3/hRLPmmGnJ2hePPm3d9FDuiIafvUKzHp8CabK/IhDStN&#10;K3NAu4csa20u9v2jBe2fNRi3OYa69D9bCEs6VcDTCNd4gm+cYzxW2MscMgJb8VmZ6V+22RAvz0vP&#10;KkVxEsuVGq515IEbuDsieCxdK7nAcjtt80H0Xb8aBRvb2XQahbiUdphD8GoiYw7r+dSzecu7oyIz&#10;DN9Qx2pxNc2DUpjrzZvXePLoAU4diED4KE8kLN+Aw0HBuHiqCFUEVmV5hc3vqiq/jsriYhQnpiF7&#10;5Sb4URLs+PJLW75zr0BFJtzXXdaabKT4rCRFKwRQm/p16QCfzp0QNmo60jftQ1F6Lp9bjirq3mqC&#10;+NY9yocLl3ExMRVJs+dhb/OW2NzkI4L/C/j2asdn61ltEDdtNirPXcLrr97g9du3eEQNms5eZ/Yv&#10;PsYiLW9EpjXgEqDzP/sQXl+SWTWwQAdsISXDYkqD5U3aovpyqfUsFub67gebtaANT1KXrbeXRpuB&#10;iPUlWQy0BOvfgVbaVqN0f6zyYMz2XzYYu+07A55skhiWgLPIgRusGp6VxhWravBgjM6zXdfbtWqj&#10;MyZNa6NjYmyeX0Q5oWnlAq4NLBC4lofgtq20bQLvQXTctAk5G7vafDDNGdPatYXanYbsmr2wLXK8&#10;WuLY5vG4X36RYFV2/g/4/e//1n60V6+eob70MuKpSQN7dqN1R1DvHogYOwEpK9cgL/gQTqVl2vSY&#10;ayVXcUNpgdfKUXL0JM6ERJGBveig9YdPJ+2xQMngBqt/n3YI7NsePgSyL4Ec1K+TLWPv16U724ch&#10;erYn8g8G41xBAUrPXqDjdgP3Hj5g11+N0twCFHr7IXbyDPh1744DBP2BLu2RunAN6ipu4Omzp3hJ&#10;0JaePIdVzfqQWQlOi80qo0tRApeJXQ3ENmvhN/D66BOsa93bNh7R5s8K9UnXf/XDt9S4ZQgeOt4c&#10;QQHW5IC0LE06Vpldu8WwBO3OTl+o/Y8UtFN2BjaY5u76p7GLn0JgKn9AbdK20qvq+qfvp56lTWGb&#10;wGwOm/ta2US3tNB5c9p43kugVWiLwFRqoqSBgGugdUqBNhAfb9mL2PWDbS2Ew0tcOjZ/uQu0Wkwu&#10;c047nNm/DM/v37IuUUOW2vJe0YPnzx/hanYmDvbqgYM9PRDUtwsOdGttAPPv2RlBA/sjZNRYxMxZ&#10;iByfgziXfwTFFy7g2tVSA3B16VWU5ebj6JYdiBox1sC7n1LBh8D15XP2kyX3d+dxD0UHWhqA/bq1&#10;hW+Xtgjs0w/hEycjZfpynI5PRPnVK6isqLBF6LQoSLXWuY1LQd76nQjtPxb5ew6x/S7u3LljOQLZ&#10;3kG2tqxGuJwowXs9a8B1gXWBrXHwMTx/9Ql8x85zL330jWl5RQ+ev36Fy5m5/Gy9KEPU/btGwFxs&#10;qylDBC1N4N3dWTMXxLR/jKAd593M1pd1wDqVNkUMS5YUEI1NWQq4Op7KUmZsTIBKEshUH0emVeRA&#10;+lb3qb6AzpiY9v20GwJXzpjpWh4rZrtTDMzzG3ywd9U4HF+pxG/q2UUE7LK2KKDlL+tAtu2B4oQg&#10;vKUDpq2GJA3+VnkGZJtHd26hcF8AQdQNfgRtQC/FZlvhQHftgUDgsnv2pZ706ch6956I8ZyHzD17&#10;cTozC8VFRSgvKcHNWzdx+3Y9Ksl8x/cGInrSVBzq14+g9YC25dxFr1uAPUDg7mO5t0sLvhityKJt&#10;4de1PXw9OuBg/4GI9VqE/PBoG9LVJMeb9XWou3cPdTfrUVJ4CteKLuPunXuWF3Hv6VNELd6IOX8j&#10;JlW0wMW0lhQjoNrsBE2v+cAiB1qm3vOXjZG1OxDf/Pi9bQby/bff2XSiR48f4ZhfMB2wdi69KgnA&#10;0mFcyQEdyxHbRZY90JW6+49SHkzccdA0qLr3yZIAAixNQDTgEqCKySoJxpED7+UDTffqOrufYNUz&#10;FKsVYHX9PIJ2OXWtOWOOEyZmZWnMS6aVQybG3eiPjatmolChraXtkLOgHXIXtTfL8myPvA1zcKeq&#10;DG+p4zQjQQskq1t89eoFXjx9guqzl3A8KAIZq9YhZOgIeLdvi70dXJ78gR5tjHl9WPqQJX0oAfy7&#10;deR1gxE7fTpS6WQVhEbh6pmL1L7VuHGzDtWUD9eOn8Kl+GQ+cz3CRo+DX0cP7GnzObvfZvYcf74c&#10;Pno57AUhK1Oz+nRuS8bvg+iJ05G5aQeKktJQfrkY1y3+W2WryLx48wZPnj2nM3cP/hPmWzTAZIDY&#10;1QYR6IBRzyot0eWYaZBBUYUPsdljMMrzz7K3ce1g81vKJE0Xf1R7G1mLV/MFUlivJT8fe4SelDjd&#10;NOgh5qVuJ5AVn/XtplnAX1IK/bGBdsj2D8iit9+zqkJdigyYiVFZyoxlaWoT6zryQaY2Xa/rpilE&#10;xmNpYeecp0Ab8HcRBIFV6Ypb5IyxFNOKZQXmjQFYttoTJ9ZQFqxsQw3bHjmLaQvbIWVaO5RkxuH5&#10;yxc2O0GJ3pIHXymb6/FDm51w/+E9V1LMhYs4G5uI/G17EDl+Apm3m0unUucJuAZgde80gcyvKzVq&#10;D+rg4aOQtmE7CkKicaHwOMrLrhlL3rl7B9cvXcWVw4U47ROE1HleiBo+lLrZA94ezahTW5DZ29kz&#10;Dbx05vx7EMxdPPg3eiJ0xHikLVuDXG9/nI7LspisAKuk74qSa9jeZySBqdisJIHkgVsWKI9WpbX/&#10;xrXb+Mefwm/UbNy6VmOAlSzQfLB3lEhVR89Q2kxAAMF6gECV+fZuhaCeLdmmvXfZU7DNj/WA7gQx&#10;mfePj2kn7VpFx+o/GXMayARWalGxpANktc2kjp25j3qW5xyAzlCMlvdJKkgLz+TxdJraVZrc4Pl5&#10;vHe1hmoVQSAw5YzJtkW5jk0yuEFLD3ruygU4uqINjtggQjvKgw7Imt8WiVO64Jnmf337Ld68fUdP&#10;WQH1b20w4fGdepwKjsCRwDAU5WTZSjDak+tGTSUu5hfgeHQcvfON1LbUem1bYr/ilwSX5INvD+pS&#10;N4gVlvLt0RkHBwxAyITpSNmwFadTMygdrqD+7i1LO6ypqsGd2lpUHDuJoqAgRI0chwNt2+JAa3bH&#10;Hl8a++qZcuJMmnRvT1DzpejeiVp7EI6sOYj6mlu4U3+X8uAxzmpRjnbdLDLgyitQeEulK8fA2tw6&#10;10o6YXsGTEFdaZVNrVGSkECrKMTZoGj400HcTz3r3YWMylLA3UeW1fE+ms4dsLKp1f+4RsRGrvmL&#10;BhN3/VuXFHB39U63r+7dCWOp+zdHjHWZACqgCpAKaclMIgjoMoW6WJqxPoPAX0p5oP0YnDitTAMM&#10;Fj1wgMtyWygGrltJoLajRGiPwuUdcXSVFpTrjKN71rrG1QlUrS/749/+LcGrcfsnqDyeh/D+ZL4e&#10;3RE+bgxi589H+s49OBaXjIsnTrJbvobr9KqvnjhlP2zC1AXsLrWOlwYVWsK7mwvELuC6unqNJPl2&#10;7QC/Xj0ROHQUUpavR/7BUJzPPYq72j701m3q39uor6pFad5RnNrrj5RJ0+HXpTN2t2nKZzdn19ye&#10;8kEjbWLhdggZPgzF6Xm4c+sebt+5j1sPHyBy5VZblEMrxUjTSrfaUK0GFNxyQUt6mr7VyjL/5iNE&#10;LdiEp7cf2Crfb16/s+RvC5uRzfe0ISApDbwNqIrPNsMeSQOZNK4cMJokwl7q2j+uvXEn7Vz/vttX&#10;hEBmo1tuJlVXbyYWJVtO96axrmMHuGJard8l4E4QWMXOArO7FICns9RiyxrOtVAXwbotks5XNI/F&#10;sJIHbBeIqW+brd2EvOWdULC0DfKXeuDYWg86ZP1wNSsR7whW/UC/lZYl07588RTPnz9A/ubNCCII&#10;D/VuTy3ZDgf7dMShIX1waNRQJK9cgZOx0bh09CjKKR0qlLB96QqKYuJRsHUXggcMowb1IPvIuVIC&#10;DNmX4FV37yvgkoX9yJZBffogZPBQRE6YjeMHw3D56AlUXLvOrv4Obt6oQQ3rd6+XU8Lk4Pj+ACTO&#10;9kJAn/7UjQRtlw5ktTYIGzse1SXlePDkKe7df0jH7Da29p1AafCZSxbYVBoCVZLAQOpiWyXKKKtr&#10;ceOGWPJRSxQExuLl85c2H+z7HzSJ8WtUlZTys03BXg1qdG2BPQKsgEsTaO1YQNVIGEuZT7c/ptyD&#10;ias+IDirrasXMGcKiOrOBVg3KAVmAzTbZgqwlAdT3SCeoVAY2419CVDHkXOeJxaW7lW7QLv8IGy+&#10;mNb2Emh3CrSUBxoVsxExmjv89cX6nchZ2gP51LJ5SztQKnTCic2zca/yGl5Sy+oH+vFvf4/v6YhJ&#10;y96vq0DC6Ik4RGAF9mmHQ33bI6SfEkXaEmitcahXV0SOGoHEFatQlJiIklPHUV1bZemI9x/dxeXM&#10;POSv3oKIgYOxvwNZlqAN6N3W4rP+PdshuL8HrQOZUo4NNSK7+oCOPcjoU5G6ZgvOJqaj9NxZVJSX&#10;oqq6EnVk38cvn6Huxk2cT8xE9prdCB8+2bYhjZ82D/fvPsSz5y/o6T9D1fUbWNGij61BazNvGylO&#10;6wauOWJss8Rvglf5s40aYkPrfig/dRnvbNatVkb8rUmmq0dP83P3h3dHApPd/39pBKwbtAZY1l0s&#10;/Mc0uDBp10h2/f+HgdCJqQpsOlZduQYyxWTN6EzNcpvyDgRasa+OxcAC+mzW51IG6Lw0relbXctz&#10;C5XtRTY1x0uygGZTb1zsatEDRRII5kZbfJC0oh8KFnsgb1EnZM3tjhvHsoxlX71+bUuyy/mQln3x&#10;7BFKkmLh36E5GbY1Anu3IWgV3mpFALextkMsQ9h2sHsHHvdC5LgpyNnpjUvUuteKr6DsWhlqtEPN&#10;ufO4EJuOtHlLETpgIPw7taGEaEGGVHfb3LSqT/dWdOpcgww+9NB9urD779EDgWTg6BkzkbdqHYqo&#10;gctKr6LSIhC1qL93Fzepgc/FpuJCZAYdsBd48eo1nr95i4uFJ+H5m6bmhNlWoUqU+fjXBljX7FvX&#10;SjJiWq9Gn2LBRw3hPXouHlAaCKzOJMa3X32NawXH+Lk6izlxkC/dAb5gLsDS2eLn308JpOM9YlsD&#10;sep/TKCdtu+GgdGAKhYVMAVUHitBRskx03hsxnMzeaxr7Ni5niAVcA2YuoblLJYCr1jZ5ITAzbpA&#10;u4Ysu87NtFrXS0yrCILAqmFdtRHEjTb7IXHNQJzQREev9ji2yRNP7960dQwUSNeQrcI7b+l4PLt/&#10;BwVbdiCga0f4Ucf5EWR+Pegp01T6vjeBzWUB3Tqy2+6L2DlzkbphA520cJScOYfy0jLcplatKr6G&#10;KynpKNi8HXHjJ/AF6IwDnahxu7SAj57FF8G3JwH7M/PtToCz+z+o/FXek0q5kh8UjnOH83Hl2Alc&#10;OX0G1y6W4FZ1HTX4a8uhffzsOdK9D2HBr5tg/scEKIFpSd5iWpMFHxvrShZofQOvhp9g8cfNkbTG&#10;By/5DFeSzI82yCLmPhkSCW/2FD6KGPDlUpTAHLCuBKcbrAKpSyLICFhX+UcA2pn+syxbS8Ca6fN3&#10;5oDPWJXHJgUERtbtWIzKY9XFsA4TG3BpJjPYpunjkg5iX4F2Ns/NpS2nI7aWoLWwl5iWEmEHde0u&#10;lrvcrEsANyRoE1YPxMk17ZHj2QHVBal4984V4rIVvX//e3rN31iCzPMnj21lwmNBwUieNwdBPbrA&#10;x6MpfOlo+HVvRoC1pL4lmGh+PQlkxSzJQn6mVykBendGyIghSF62HDnevrhw5AjKr11DTX0tqq9f&#10;RxkBdyoiEtmr1hLsneBNB2tfp6YEKsFBsB5wmw+B7NOLDEwWNgbu0QGHBg1EzLTpiJ0xB/GeS1Do&#10;F4vK4uuoq71jM2/v3buH4PkrMP8jDSYIqB/D0/Tsh5hPWaCZt04OgoW6PvkUq7/siuKc0/iW7Pot&#10;QSt58PLVG74MNxA/ezH2tmtq0YL9fHmdiIEjDXazLidMDCud64B2T6eml9zI+AP9p6k0U/YWu9hU&#10;ICSw3jtfBJxAqnRDDdmqnCpw8jpnPQPl0Vo6ou5VnffrWruedSeVUXFa+xt8Jq//85mb0WIdn6HE&#10;b2fxDjHrLrLtdgLXHDOXfbrND3ErhqFgURec3O2Fxw/vmyzQYhb/9t/9O8tkes4f/c3b16i/Qc/9&#10;XLFlXGmZocuH81C4fS+ixk3CwZ49sKt1EzpCXxBEZB+CVoF2AxmZ159SwhiTrBTQk7p1YB/aYER5&#10;LcHRpGRcLytHVWUVbt26RYfpJorz83HCNwixU6dhX2tKhk5f8lkatHAN7SohRs+T9pVJDwf00tyx&#10;9vD26ELHLxU3KmtQV1OPWjpgZ7KOYJ1HL+v6LUrgdr5ULmjiitlqmc+5H37g3lPhc2xqPwx3yuts&#10;hsa337lAqwTyy9n5fFm7ILBXe76sdChNs4pVXSNfNqQr4IppNVLGc3s6KYWSAO7UvM6Njj/QfxP2&#10;9KOG/Z1189PJiO/1rBuEMkcWSBKYLCBwZ6vO62ewnEHdOpvd/RyarhMzzw1AA89AGh0u2Vz3+Tls&#10;571/PnUTvly4ybWsvUCrOO0OAlaxWq2FsCfGJRGocz/eFojQJWNxbM0Y1F04jjdfv7PQluSA2PUN&#10;WffF8yeoL72II7u9cTQsDOVXrhC0l20xjUotqMF6cWY2juzYjZjR4wjKrnSwWpjO86XetS6+NwFM&#10;wAloBt4e0qptENSrJ0J4T8q6jSg8FI2SY6ds6fpyev01Fddxteg0zoRFIGnmLL4YPV3hLEoTdccC&#10;r4Z4fWkWr+3Z1vIWQkeNR+31Knbjz2zR5Jt00qLXbKdGbUYJQEYlQJ2srgWNWFdoS2EuOWeffYpF&#10;nzeC16dfInC0F14/cUkDAfbHn36Hh3fuIWvzNuxp08Qc0YBebalr5XB9SdZvxv87AWwyQA6Y9Lky&#10;vly5BwLwHz5oZ/gVuhwqAm+WG1gzeTxDgGTbNJYCs9pmu8EpoBoAaQKnFz39hXScFtDmEaiyBWTQ&#10;BU47jxdRBsiWEKArWXrx3kW8Vxs+SxbICRPTCrhi2D2xbqaNxm92hMJ/yQSc91mLV+z+lWOg3IIf&#10;2SV+8903Nlz7/Nk9FPlsR1i/PghlN5yzZAnOxkWj/Pw5C2nV0vGpqa7G7ZoalOWfwOmAUMSMGAef&#10;zhqpIgv2IajEugTtQTKuP7t2G4LlcVCf9mSsDvDvRvYdNAxJCxehwDcAV06csWU7r5WU4vadelRc&#10;uoCz8Sk4smkHgvr2gXf7ZvDr1twkiJhcUsG/dzv4UA+neq3B3YePTMc+fPQU5ZfLsG/UdMz+JQEq&#10;p0ugNefr72YnWBoiday07aImjbCqSUdkbj6Eb751rSJji0X//ne4wx4hctRYamqC2kDbxpyx/QSs&#10;P19Sf34mbzGsQGrmAvABaxdov/wDBu280LYGqHlkwnkE2RKBiiDykglYtIVuW0QAehFwC2UOGHmP&#10;Sl0vwKpdADbwimkJ8vkEp+p6vq5frOfqPP/uMpaKHNiKMyzlhDmjYwKvwLwrGr8kaL2XLET1kQx8&#10;/b1WPySrUMv+7d/+nl7yO7x8/QIPKi8hZuRgsmJ7HOrXHkFktJjBvZA8fhQyN23A6YxkXDx1CpXU&#10;pxWV120VGMUxL9Ozz1y6AiF9+tB5c0UHfMmQfmRafzKUTE6MmDeAYD5ITaxx+yBq1NiJ45HktRh5&#10;fj4E7HnXy1F3E09fvURdSRnOhUQjadwUHOrZHQHdCR5+JpkGG84cjMBrWxiPzuPzlziVmo217bpj&#10;7gfa29YlCeYSqHMlCZSWSMCqTQDWKNjSz77Azs7jUFF4yVj2h+9/wPfffY+//Q//AefjkrG/Iz+7&#10;nEQCMYBSKGIgP3tPpSZKtzblS8iXk+fFvhrK9TPdK6nwBUH7xR8oaAcM+OcN5vqetK5boHW6cXXf&#10;8wmohQSY2ufqPMFlACYg57sBZ3VdI9DTnHYzPYuAnSfQ8nkGcJYL2K57FqrkucW8doMbsJIEju2g&#10;NNgTT9BKLkTiF7SAgGg8rCzH22++MkmguV+aTqM9EzQCVnv8CKL69UVgZ4W02uFQfw+z4D50gPp1&#10;QcTooUhYMB/5AftwNiUJ18jANTXVuEGQVVy6grKsPBRs34z46ZMR3K8n/JWCSNYJoEYNH6BnUBuS&#10;KcXCwayH9muHQLLmwR7tET64L52+ecjZsRfnk9NRU3wV9dS9d6m971y+irOh0Ti8dj0iho/EoR7d&#10;EDt2ii2Zrx3FlWvwguBN2L6bzNqEkkApiEruJli1AAdLZyTMlqinLWr8KRZ/2BTx83fi5eMX9n1o&#10;IxCtRfvbf/9vkbttN/Z76KVryReN+pzgPCj9TgDLNFSrF9Nfur5bM5MMAq3O+Xdvzp7gD5VpJ+3v&#10;xu7/BwPlXAJpNkEleaDuXqyodsmBWTyew2OB0oApoPKc2HS+WNVhVvc9MgF/DiXEXMoKTz5TNocO&#10;3Rw+T+cFXs0rE3ilYS20RbBuEWAlC+LcxvqOaPzz7bHYk3/JlSD96pXlyn73/fc2fPvmKzHVQ9w4&#10;ewaFG7cjcfwERAzqTbAqXtrGusewQR0R3NeDAOuAoAHdETN+NLLXrMH5lBSUnTuPysoK3L1/H1Wl&#10;pShXAnhgKFI8PREyoA8Ce3ZATP8OCO1DhmQ3H9S3LZ/P4/7t4CcZQVkR2o8vR69Opn1jR49H9qr1&#10;OBkbj7IL5ywnQSNkddVVKE4/jJM79+NUUCRqyitxU7m19+7Z8pu7R07CnF+5ZiLYKoiKyTYkWAlY&#10;SYO5ZNi5BK5JBK30/UEbXEk4im80rUgTGAnYH/gia+fJ6GlzKA3oWJJNBVo/SRNLmCEgFV+myRE7&#10;wNK/h3IOXKAVIwf1Ing7/6Fq2qm+fg2m+/1n061T5EwRQDMJLoF3Jm02j+eSCdU2SwDU8c+AaeB0&#10;SoGassGTbKx75tDsGoGXzxeAFRabLRC775E2FvsKqFsFXFk02ZUsu1NMm4AGuwlcyQQCeX76Rdx9&#10;+pIOmBah+NoW33hBPfi1ckYfPUD19QqUFF1ExbkLuJKZg8KdOxA/aQoZpjOZoyk9d/6ABJw/wRfU&#10;tz1B3BkRQ/vT85+CbF57JjvLQlu2+mEN9S/rZSdP4lJyCjKXr0TssJEI7toZBz2aUXq0QmC/NvDj&#10;83wVcaATd7CvaxAjqHdbA3ro0AGImzQVR1ZsRnFeDq6XXLKNm+vJ7DeVYHPrNuoI2pqaGzidlotF&#10;DVtYXFZhLk0XF6PO+VhSgbrWzbSzfqPjj7C48RfY9OVgPCi/aUvya/+I7ykPJJueVtRTjgwwLe4a&#10;sSNIxaICLRlVw7RiVFcYTMkxbCOApXXFugcJXJ9uf4igner9K4L1pwYzCBrZLAFNQGLdkwAU6FTq&#10;WOBVXUw62wEk655kV52ze8i28wRYtskkJ97LDYJTo2KO06aIgp6lc5IhmwhKA60A6wbtLtput0RQ&#10;fU8iegefwKWbj/G9BhRoz148x+PHj/Hk4QNcP3MWFwuOovjoaVRfu07nqxg1pVdReuIEzkTHIHPJ&#10;MnbvfW1WgR8BFjKAzEv2DOpN8PbrhLDh/RE9dTJSN25GUXIqnaIrBNRNsu9dm2VwnfKh8uw5FBPA&#10;hxctQ9TgofDt1M7VzbLrDSRgA8i4NgJHC+KLIekQ2NuDLNwDsePHInnBIkqTUJRfuII7dbfx4P4D&#10;3L19B1Vl1xG8YB1m/xvlFbiHbDVLgSwrZrVUREUOyLSzlQQuJ+zjzxA4xAvP7z97r+8V8vrudz+i&#10;IjWPEokvKkHqGjzRQEoLkwcuJnXJBAFWJpmglMSDtLC+LRAzRLm/f4iadrZ/hkmBWQIdgTNLTEhz&#10;GFIAUzRB4S2VYkUn3GWSgabogkbJLNxFMBr4ea9YejrbbHo571N4zBkts3DXz4Ar524zAbvlZ6AV&#10;ywqwAqs32dZbwE3AX+3KRErxLVvm5+3XX5Fd6Xlr3tXVi8hetx5JnnNxZM8enIqMwaWsXFRUlNvC&#10;chWXSlBFoGhiYdaatQge2o+OkLpLdvWmS+XRt2F335EA60npMAEpK1bgZEQkSovouFVVoKr2Brtx&#10;dvGaqKjh3cKjKAoIQfKMeQjp1x++1I++ZLGDcm5602Gj02aOHFn3IFk9iLo6rH8vRA0fg5O+kair&#10;qMH9h49wj/+HK0dPYVWb7vDUioiffWLdv+XQuvNmDawf/gpzCFiBemGjhljwy8Y4sT8Fb169NZlk&#10;yz/94Mojzl26Cf6d2Qvw5TnUTymWyqFtamAN6s0XzA1amRhYTKwIRyBlQiwBe6g32zr/oWnayd5f&#10;Npjm+12DmQSY9OpUgksDBAY6HRNcMsmCGbQpAp0bgGJWtSkMJrCLbQV0AXCBHDWaPZemc3MJSoeN&#10;LUSm+wlogV9MK2dvnUbDCFpleL0fVBC7Us9KIpBlzbZlwP9Ute399fT5Mzx6StA+vo+i4H0I6d8F&#10;oQRHxIAuZAsy29hxyN6zDUWJSSg/d9lmx2orpLr6Oty8VoqslWsQPKA/grrLm+cPRf0bTACHDGhH&#10;vSrnjU5cN1pfatS501AUn4LSU6fZxZcQvPdxSwnmb54TePdRe+Uqju85hMgBIxDQpT31IMGrZ/Zv&#10;TwamFFEko18HhA/siOiBPXEhOAr36+/YwnK3yLTZfsGY9ZfSsh9RDgioH9sQrQ0kWFzWNXw7VwMO&#10;1LIrPm+Jtb/ugdqzpQZWLRStmRrf0RG7V14Bv4697O8HkGX9pWUJzIOsB/fhMQHqS3Z1yQTJAJdE&#10;UAJ4WN/WCO7dFL5daN1b/IGBdlbgNgLtP5kOFeDel25wCbgC2iy2y+w8zYDH0pEGpm8JSpmOJSFk&#10;0rQ2qMC6IgWq63liWYssuNtMKtDWUAtvoiO2WY4YQbtVbEvA7qKe3esG7W7a1jQsyS3HM9sv4QEe&#10;PryHmktnkTB2OMLpCIUPYZc/gF79QNYHUa8O6Y7oCcORtmQhjgUeQOnxfJuoeO/OLVQXl6D6/AWc&#10;jYhC/prVyJ4xCeG9u1ILtuWP1xYJI7oijM86xHpYv46IHTEMcRMnIWPlYpyLjKLnn4uqKxdxo6rS&#10;Rsbqbtbh7vVKlJHhT/n5IXX6LL5EikCQbeW58zmBveTADUHVybO2GIdyA+rr6hG+ZDVm/41isBo0&#10;EJNK07oyuMS0yuaSeRK0Xp8pDbE5wkevwLfffGf5Ft9+T8AqUYbgLc3KQ0BHJZcrZKfIgSSLwOqa&#10;paCQlyIJluzjBq2vmJYm6eDn1rt/WJrW2/ufEUzPTYMKXLL3ICKwLIrAujlfAinBOJ/s6ehbB7Ay&#10;sam08GzWTWLwnIFc4Heb6iYv9CzWBVr9TZMb7nbbdpTA3ag8AzKsNK1CXooimDxIJoAJ2s0J6JVw&#10;HvfpgL188wr37t5C8eEcpE6diaihfdn1tWN3yG5+ALtismUIQRdGlosa0AlRI/ogdf4sHPfxRllh&#10;oY2QaQsk0603qlF95CgK121H7Mjhxtax1LyRAztQu3ZEBF+CIGrW4D7tEE39mzB8ENJmTkPu6lUo&#10;igjDlezDuHbpojH5o6dP8PLVS9y8WIJz+w4iaeI0VyYZpUhY3y7IW7kJD27fsxkFr9+9Q/2NG9g7&#10;ajI8P3BpVdfasy6ny/ZWkKYlmMW6Fupq9AkWf9gSuduC8dt/+zvTsj8ozEWW/YbOaeGe/TioqAFB&#10;qpclgHLAiRiIaUP6SBpoZKypgGnnXKzb1EArAGuod1+3PyR5MDPQywU8gVbAcoPTmNVtFkWgOQzr&#10;sLCVvNa53oxtMwVEPm8Bu3mZHDLnpdB9Bk7+HYXFnDYDrrsUYDcJsJQIAqy0rZhW0kCgFdt6J7Et&#10;Cb8MKkTx3Uf49nff4f7d2yi7eBmlp4ssgSVj5XJEjxpEz74NDvKHCWJ3J7YUiEMHeFBTsnsewu5+&#10;wihkrlmOwqAAXD5+HHV0tG7fuYPb9OSvFhzDufAoZK9chZih/RHaq43pwCBqw0OUDxGD6bTxeRED&#10;uyBycHdEDO2DqFHDkThvHvJ278cVvkT1dTV4+Oo5Hjx+hLqya7gcGYvDy1YiZewMlGUX4BlfOEU+&#10;tApOcdEZbOgxAF6ffAztwig2FWgtX1ZygTpX4S8nPuv5wUfY23Usbp2/Dq1Xpkmcyur67e9+h4eV&#10;NYidOsNetlDlDZNhA/XZqVGDCdaIAdTbPZuZZg3uK9ng0rUHe4plFT1oRgB/SWY2ufAHAtoJYf+m&#10;wfzQf2/AWkiQeLEUi8rTV7x1nkzHBJHCV9bt81gjYHadjt0su4BtMl2va3WNNK3D1Ma8BOV056UQ&#10;2B325rn3MoKlGHazO04rsL5nWtpe6VmCdrcGGmLxrw5k4Vj1DVSdL8LF3ByUFBWh+PJFlNKuXbhA&#10;1svASbJp0rQpCOxKB0vDmOwmQwe2p+6lxiTzSmtq0CF0SG8keM5Bvr8/LhQW4CadrRrr6mtxs7wM&#10;V7NykL1qFaVGP2pVedgtbIDBv49isy4LoEm3BlOehPTrgYhRw5Cm/NmUdFwvvoJbZPOHTx7gXm0d&#10;qo6ew42yCjx69hRPnzzHa4I2aacvZUBzS5ARYF2LzLkkga2SyGMBdg6dMTloC/6mEaKmrsOz24/w&#10;zduvKA2+N43/7Y+/xY0jJxE9bChihunl7GD/70Nk1/D+LfmitWRJEFtbC77ELiaWdAjhNYocuJy0&#10;Fogd1Ia9U5s/ENDODVpB4P0nFzAFNoGMQDS96mZNC1mxTYCbKZblsUAtMBoTu0FnwNQ1DhjJpsbS&#10;rMtpU/TAAe0UOm1y9qayTc6e7rO/qb/Hcj1BK6YVaKVj5YQJsCp9UtBgH4G7i8DdFof/3+4k+MQm&#10;IWn2TCTOmoisNctwLCIEF4/kofT8ebPKK5dRkp+PMwEByFq8ANEj+iGCTlrskM6I1CCDgZaOV386&#10;R4O6ImrkICTPm4Uj27bjQnIaSs+esx0U6+m0Xbt4AaWH83B442YkTp5AedCNPy4dFjKvHDdztGh6&#10;IUJ4HKpnUqrEjhuH5AVzkbt5C04GR/DzHMfN61WUA9S+lAcPHzwxJt49eio8P9K6swKtwlyukbB5&#10;yp01WeAaaHANKHyCBb/4DMnL9+LNs1e2/qymGWkNWuXPXggJR9jA7saihwRA6lcBUUwqMIawXTFY&#10;mY79pW8JYgMt2w6RjXXPITJtUO8/DE37zxrMDbls3baAOFfAZd30qNpoxqwytqkLF8vqWskFAUxt&#10;BkoBlTaDbdMIxGmKLPCc2nSs6IDT/evaCUpt5DXGvm7QWt19zVL+TQ3jmjygNFAkQaDdTdb1TSVo&#10;KQ3EuD5p+PPtUZg3YSpiqTWjB3ZiNy3t2Q2JdKTyfQ/g8rGTqCorJ3BLbBE4zbwtPXoUx5YuR2zX&#10;Lgj0+JJgbYO4kV0QM6STATiSz0ob0xOR9PDjhg9EuudcFKekovZGJWpv1ePBk0e4fZeeflUNrsWm&#10;IXnwYKQQtFljOyKOrBYxqB3iR1A3D2lv9egh7ZAzqQfPdSG7eSB6UG+kjpqAMwfjcOvWfYKXOprP&#10;K798AUuatCajfmqgVMjLmaxo4CW7zvr1ryyiIAdtceNGWPzXX+JMaJrly2oZT63zoFkKr1+/osZe&#10;Se+/Pf8vXZE+pRdfKs3aaImYgW0QM4AvGWXBIYIydnBrJA5tR6Z1gTl6YGtEUjpEk2FDycKJQyml&#10;+rT8AwDt3IPDqFP/Txf4CEQ5TGJJZ2DBmFXAE5AELJmu5XVOl69S0kHmgF/tAp4BXde5Aam6nv9e&#10;C+vZ7nMy1afp77NcxudpEbpNZFqL1bolgpyyAwIt2VbygED+i3VBWDVuAgHhgQQCT46SwBdNrRk/&#10;shdS5k/Dka0bcCLkIK6eOWmTFSuLS1B54TxKMjNwbPcuJE0agxgybASZMXxAOz6jA1JGd0Xc0I6s&#10;e7DsiqRR/ZE6ewoK9pB901Nxs+I6btfV4dZ1Avki2TwhFkWrvBDZlz8wgRE3tAMiCdrwAW34Wdrz&#10;s/Fl4nO14nbi6J7I85qHW5ev0oF8Y7kSN65dx8GZSwnMJgQsJQABOr+RZiW45IElxVDXan7YXMVv&#10;5YB90ghBnUbjztmrePfua3ynEbDvvsPXtLqLV5AwYQxZshXih/P74OcJ7a8cjFZ8qVsjgtIghqCM&#10;ZJu6/ziCViEufd5wtoX1bcn21gS3zhPEff8QNK3noa8MaI6TZGwrEIpZWZrOZF3a1OQATddKtyrf&#10;QMxpo2YyAs2uZ7vDyrpeWnkRzYusac8Rm/PZcvgMsASpo5sNvPobPF7BezZS024iYJ28A0fTKnKw&#10;h7aDbdvj8RcbwrBp/krqtu5kBg/+EATZsM4GvFgCLnlEV8QP64bY8YOQv3cbLiQlo/TYMVyTbCgv&#10;JVhKUV10Ekc3bUbqlDFIGdWHsqEjEvgS6EWIHUrw83kCcMLQzkgaxvNjR+J0SBDKTxxD9aUS3KED&#10;+OD+Pdy/Woai7duRPG4Eogd0RjhBEDmwLSUIwTtQ+Q7t2V23Y3dNVqaT+ODOXdu45PVX71BScAor&#10;vuxKRiXLCqgaCSObutYycDSta0RMLLy4yWdY9GFjZC3cgtcPHuMHLd8pwH77reVhlKZnk+n7UBa0&#10;ol5t+94OURIEkT0FyoQhbGNdmtYcM4I1gqAN4ecO4fkoMrKuUz2y7z810071neRiUJp14wKQwKc2&#10;py5gihnZ/Vsbu3iLr0oOHCAjuiWAjYppYIHXCuSSFO9NICZIHSdLYHbYXLJCUQR7UZwXh3X9LaUy&#10;bnDHaW1wQdEDgnQX2XU3taz0rMrdifgzMvDOVOpVev5565YgeeIw6lXFVskiZLWoQR0IZOpXgjh+&#10;OGXD5FHIWDoXp4L9cUWbNJ88ibr6Wtwov4aa8+dQHBmFvKVeSJ0wGNHsysPZ7UcQeFF0ZGJpcewq&#10;owa05zN7IHX6BBzZvB6XMzJRQflRd/sO7j+4g5qzZ3F+vz+y5kwjS3VHGNkujN57KJ8jO9S5BU75&#10;BeDe/ft4RC379MVLXEzJwfLGbbCAXf6Cxg3N5IzZYIL0K1lWSTKzfvNL07LaS2HJJ81xKTYH33yl&#10;bfB/tMU4lHehZPij+/fbsLFAqqXpD1EaBLEeSAAGk2VDaWH9CGDKATFwzGC9TK7IQhDZWKNkGjHT&#10;cK4x7z+pPBgZ8RcEzHHTmprLJb1pTpJARAAaGN3HswRImkkDtbtBJ7DpvEBu16nOdgOppILYmGwp&#10;IOoeAdPkAa9X3Y51L8+p3cCul0R1lkp5lDMm4Aq00rJyyLaylCwQYHdIHrgiCJuzT6DszBmbLXAl&#10;JwNHt29A2sRRZId2BE0HJFFfpo3tRhbtaPWMsd2RPnEAkqePRe6KRbicnoKrZ0/jRnUNbtYQwKVX&#10;UXE8H2d9/ZA6cSwie3kghM6LWDNuCDWp4rVkzChKieSRPZA+eSwOr1iOc/FxNmvh1r27uE0A366s&#10;QGlCMvIWL0Voz04I6NIMgWS08E4eqD181MD6/PkLOmJ3kb7TB14NvyTDurSrpoq7ogaUBu9N7VoR&#10;8VNouc9tnYbgPvWw1t99++atJX1/88N3eHjvNhJnz6Amb8cXjgzPzx3Q0/W3D9ICxKwEbRTbBUwB&#10;OFL6tR8BTSDrOlk0pUE0mTeM7WF9/ikdsVl+rQiM37tYleawoJlAQ9OolaUYCkDuUumGXgSRdfOs&#10;6/z70JdM1xGoCp0tkBxQnabwlw1G8LwAaaE0AVvlz0xOnj2DpWYzCLCW7eXWs8o7kCQQ25o0oAnA&#10;W2OwwCcc57My6XQdw9XTp1F64jgux8bi+J4dODxvBrv6bogi00WxO0wc2QlJIztT9xJ8kg+jeyNz&#10;8RxkrV+N48GhlltQXVWBG1XVuFNThbKsbJz390fm3Fl0SHohURKErCStKxmRNpbal/IhnvIkffp4&#10;FO7Yicu52QRvJe4/foy79fWoK7mKC+FhOLxsOZl/MOKnzcLt6zU2TfwZ9WzFpWIcGDMdnh9+gnkf&#10;aUulD8islAkEqFlDSoNGH1kITOmICxt9amsgHBy3EM8ePrF0TG3oJ02rDUDuXSunYzmIDpekiSIY&#10;imYowtGaoG2OgN7NDajxQ9tb1x8sUNLxCnMzsOK3EdS9cQRy7EDJCOryAf+UmnZBaKErUZsAEaik&#10;MWXSqpqFYPkCPLdYoCPIlAugdh0vJYic+K2uU7vl07qPbSCBdUcWWGaXzvOc6V2+GPpbArKu1bPs&#10;eTrHUlJE0kPTeDSUK2dsM5lWwFW4S6wrwG4TkFnfG49/RmBPnboQKZ7TkLt9I84kJ6CMwLt+pohO&#10;1wVcZfd/5lAA0mZNxcGOnyOo+xfGJuGUDKHsNtVth5E54wjsmFEDkbp4MU7HJKDk+BncqKy2NWlv&#10;19Wj8tJlFEfHIYuAi+zeBil0smLEYmRbAUPsnUT9HD2kB2LHjULehvUoP3sK9XW3cPf+A9y7ewd3&#10;a2+gJDYbJ0KTLTnm5avXNnx7LiMH6zv1IUDldIlhaZQENpmRoNUwro7nUCrM+fBXWETQLmlIR2nx&#10;NrwjWLXa+ZvXby1y8JYaua6wAOmjevGl0udTkgz/v9SnQer+yaD6/4eobQBZlm1RBKdAqvOSCPFD&#10;WvGFVr0FQno1w+EJnZEw6J8qTrskoneD5fzxl0URgDKCcDltBetqW+E+XuaUBI1sKU2gXUz2W0IW&#10;XcK6unADKsHlOFrGqjK2O2aM65znsQYw9DIoOUZgXcRzi/hcPeN9UjltFa9bzXuUdyB5IKAKwJai&#10;KOAKxLH4s62RmD1rAbtqsgq1Zuyofihkl38mOBglp07g2tlzqK4sQ1V5CUriYnF40Xx68n0tbqkf&#10;TiEqOVkx1LzJ9LJzxvdFxsShOLpoFo5uXY+ruYdxragIlRXlqKurxc2rV1HFttNrVtDJ649Ut9YV&#10;cCMJ4FTKEDFw3JDOSBwzBMe2bsTF1CTUVJej/nY96m/V25qz2klcC+S9ePUSiRt2UKM2I5t+Qv1K&#10;x4vm+eEH5oRJyyqCoBREjYgt+qwhQfsZVn3ZDYX+8fjhxx8MrN8SuIrRPrxZi2NbNiGWL6TCWDGD&#10;lBLZggxLIwiD+H9W1y/tGje0rQu4/WkEd6ibbeOGSio0Q9xghcbIugRyWJ9/Cqadlv/nDVbGJjdY&#10;zR98FX/wVQTBGtp6HquUrSZwVwqwBJHKlSxXuOureE6m+jK2LRV4CaqlrC9jfTltGUG5lIBbynIR&#10;z8kWs90xgV33qfu3uWO81pljpmt1zp7L6zbw79isBQJVLGuDDNKzAixNUQVlfW0Ox9TZixBN0MQM&#10;bo+0UV2RMaYnkicNQd7mFTgTE07ZUIgyOlnVpSWoOHUKV8nGqXOnE7C9kTKyGwEmR80DSQTwkUnd&#10;kT2uGzJH96Cs6I7chWTwNctxNiWBuvcMatjVK9R1+/p1VKSmoMBzBkHahZ43nT7KhvjhdNTI4nEE&#10;bvxgauhhvZAwZigKDLxpqLh4Bc9ev7KFODQPTGsR7Bs2BfM/bAzNqHVAK3a1nAP3qJiZnfsQiz75&#10;HLv7TkXVmTL8+DuXA6ZNUN68e4vrR48hcewoduvS3HSgKAtC3ID07dkU/pQGYl3ND5MDFtCrKT+7&#10;9KtL04b3a4GM0fo+yLYCce9mfBbrA/8pHLF5Pk0Jljc2iVC2VCBhabNmJQ8kA9R1s4ueTxZcJECx&#10;1LFK3WNzxOiEaWqNSQwZu3wxp/JgF/CcptDM0zPYpnaxpkkCmtjVmZErqWDTbyQZeI2yu3SdwKz7&#10;1hG8yvRSWqIt1kHgWqaXSr48WgtBU8o3hGD8NE+LDiQNJ8MROAqeJ7FMJmgSxg3G4Q2rcCo6AiVH&#10;81F+7hz15jXcuHgBJTGxyFnoifC+lAf96bRRKsQT+PF8AZKGdrDuP54W168jEkcP5XNW4kJyNK5d&#10;OIObN2/Q+7+DW9ev4WJQIHJnTOR9HhYXDeGz4od1oqNDh409gD5bBtk9dsAwFG7ys4mLTx4/x0s6&#10;YpfzCrGiaQd4/kaA/MRWRbSZte8zulwg9hLjft4QCzWg8Cn16KJ9ePvStWOPcmbNGfvqHU76+pAd&#10;OyGR34W6fo1qHWIZTgAGsKsPJOPGUdtHUQ6IVYPYlkjGVfjrEAEa3rc50kfyu6CWVTiMDhiyCeK0&#10;4W3/CUC76NAh69LFaGLIxQSGgGbdvhuQi9lu3beAQ1OMVXJATCpwO2yoY7uW95nWFfOyNLlAE1Oa&#10;jKCp3RhZ1/FYsmM5AbeE94h9da9kh55j17vrq1kXaMWyNnWcpSY1qq4kcB0rbkt5MGbOCmowgktM&#10;Rx2XMboznQjWaVlj6HgN7YQ4OlxZdLjOhx9CcWYqqi5fpNdejxslJSjNyEAhAZkxbQxShvVAIrvW&#10;zJEdkTKiE1m3C9mYrEkJkMguP3vaEBxduwAXo6NQUXQG9bXUvLdvoY7PKw4NRf68yfy7XfgStLG/&#10;nz6mK5Lp+KWMovPXuysuB4TjHbtxOU6vXry2NRM8f9PItKvAKUmg7Za0krdYVllexrzKqW3yKRZ9&#10;0RgrP++O05GHLSlGmlbrlimP9snjR8hcOBexlADRg+j5a9CA30cwpVA42TJuVHtEimXJvBrxyh7n&#10;QZZtYY5WvK7nNbGUBFFk3kgCPWU4v4cxbZExvDWy/tFBuzT41wTOv3N1+TTrzgkI062sOxpW9l7r&#10;spTGld6VLJAksDpZT8e6dgXrukb32zPd18tW8pzT7pj+tq7XuXUJtETWCULT02xbzfoalgL3erZp&#10;yo3l0hKcu3hO2lYm4O5VKakQhSHz1iGiHz1d/hDxZIzUER5IIIATCbTkEdSc/KEUvlF3nTlzJHIX&#10;zcDxfbtxJSMb5WfO4kbNdZSeOopSRSCCA1G4xAs5k4a6gdcGCfSypX0TqH2ThlGrUg6kjR2KvNUr&#10;cDYqCpXFV3D37i3cp9WcPIbzfgf4jHlIHUyJQZ2boBExfpakscNRc/wk3r77Cl8TuM8fP0X82h2Y&#10;+8Gn79ed/TlwrSTr2nJHbrmwiNdt7TAK1adK8du//Yksq5Gw7/EdGfdOWSlSx48k2BTZUJJLazPF&#10;WcW0YQRlCHVtLL8jMatkQBTlQCKvzRhNXa7IAS2SoI/oS5Dz+viBLZA+ojWZ9h/VEfP+Z2TIEAOd&#10;QCWdaqAhW8mkY9ey3EAAOdpWOncLQaVyA89tVMn2DSw38ngTz22gbXRfY9cJhCxlG/msTTS1ref1&#10;Mv0tlWv1HLZvSeV1KWxPovFYgNW59QToOn6+DfxcGsYVcJ1ML+Ug2JQb/g1jXxpBPWhHMNlvGRlx&#10;IKJ7tqSn25o/RFsyJX88aV06I0kEb8owDySq+2d3nTiyF1Inj0P+utW4nBmP8qKTqKnUPmJlqL54&#10;HuUpiXTovBDRuxNCurUgW1M68P4Ihc7o8KWP7kY50s3SFXM2rUfpkTzUlJfizj1KhpobqNcat3Ep&#10;yJrtiag+3RDVqw3SF86jFq7A65ev8UZ7Kdy+B78xczD3l67RLmNbyQGW8zRUSxA788MUrxVgl33x&#10;Ofb39cT9mrv4/qcfXJMXv/velqW/FBGDhIHdkDaaLy3//+EEnka0oghYxWGVdyC5kMD/S/Iwvtwj&#10;FQFphSgCOYXANceLssFkRa8WBG9LSqaWlDa8dtg/JtOujvyiwcbYp9bdriNg1/KHdxhPTpZFEnhO&#10;Gte6dZoiBo6UkIMlGaFpMxbmor3Xtm4dalPHaRYq4/W2+IZbB0sWKJdAEkHPkPwwSUKTRHgfqdBn&#10;UBuvWexDNmddn1dMq5isAGqaVoAlyKVnFafdEoOeB9JQdeUSKk4eRUlsBHLmTEVw1+YI6toYqaM6&#10;kH3JKNKn1KlZ47padx/erzWSqfvypvRBbF8PHCYznosM5zNOoPrqVdTfqMGDu3dQVXgE54MOIX7M&#10;CAR3/MKYV0PEGm3TsHHSyK58Cdj1D+qNhGlTcTIgBFXnL9n+uHeoee/W3UTtuUvInL0EJ72D8PD2&#10;HbykE/bm7Ve4efkaVrfshXluLatBAzGrJcc0JGgbk30JVmlbgVdLfC7+TWMkLTuAN6/emZaVNFC+&#10;wctXL5AylU4h9bTlFBCoplWHUh5Qtx7qSQeMDKo4bAh1aiRlQdIwSoV+zUwepJN1E4co16Al5URz&#10;trsYOJbAFdvG/6PGab3CvOiA/Z/msUuHChQGHtUFMILW9CePHXBZO02AXUVACVxmrFsuAa8R6CQx&#10;TM/K3NdJnyp8JXlhEoOgWy5j+0qa2nStwKpzKwk+u9bdphdoAR00i9PyeoF2K68RYAVShboMyDRF&#10;EgjaLnsSUXLiJCounEXFlQu4dqwAZ333IWfeFCSO6GaeceLgtkgb1YkAk2NE5qDGTGGXn0T2DCOA&#10;E4Z2ReZUOkobluJ0eCCuFeSg9vIFat5i3K6uxPXCYzi9Zzfy50ynk9ebGrWr5SfEUjLEUzOnjOjK&#10;ZynWOwA5lA1XUhKomy+hvq4Wd+vrUHnqHOpLruPJw0d4/vIlnr94gaKkLMz/sBm8mjTE4i+buAcU&#10;BFIX8zqgddq8tFX+X32Oy4knTV4ItFqD993XX6H+WhkZnXKEPUnK8PZkUfYsw9tRKrWjBHANEAio&#10;Yt00tqUQsPGDqH0J2rQRbaldqXfJuGLXpOHspYbqO2ttTJtOVk75R43Tbor5mubqktXVr+OPv47H&#10;61muZSkNuYagEQOvJ0icsJa16Zhm8VserxbIeGxalaa6w84CrIAnU0htazKBRQmwJY3PpVRQ928h&#10;NZppWD1Pn4WfaTVN2tYJw+m5awneDTTLO+B5DSpokEGgVZvyEiQd6Ky1WBmI44cOofrMcdwgS94o&#10;LUH91WLcKr6EM367kTp2MJIHtkXOWA/EkG00UnRseg9kje1MvetaETx9dFfkTuqJuH7qNnvj/MYF&#10;KAnzsTzcG5QM9TWVePjgHuovXUZVbAIurJyHjGHdEdKdgBjeCcdm90fe5F50cjrQkemItPFDULBx&#10;FYpTk3AlNxd1NTeNYV+9eIXnWlzuWiWCZizF/A8+I4NSq37R0EBrS9MLpHTCFKN1yQYXaJc2bIoF&#10;f9MJtdfq8PV331qyt5Y9eskX4FJ0PCJ7tKQ06EwQtkcmNWoqgZk1isw7gExJ9o0mABMG0wEjQDNG&#10;aICEbDywObv/dkgiy8ZTKkhapdFhSyFQM+SI0RJ0/8B/LKbdnrr5PXh2EDw70gkAWQbrMrZt5/F2&#10;lbxG5/6LNmpOMz5jG7XnNta3sb6F9a2q857NrG8hKLfypdjs1rLWxvOb3dfqhVlL0ClGbPFgvSws&#10;N/CcPpM+y2aWm3iPtLWuNU1LE6sqr1aRAosY6JimdEVJhe1R+Hy5D/z790bc9Ik4vH0zLiTFofjo&#10;MXOQqsuuouL8eZyNjUbuujXIWzIfGZOGE6wdEdlHsUgNc7ajs6LBiXZ0UjpQ29HxIrA19BszZgAy&#10;V3qhKCoa5WeLUHPtKm4/uEvgUP8ezsXpLRuQMW4kYgjU8N70yikZlFgu6aCEm7jBfBFGjbNtmh49&#10;eYoXz1/gxdfvkBMWhcUNm9scLwOldln8XNvhC6S/hnZdtFURtQwSda72UVj5OV+o1b744Xe/s61T&#10;lSSjtQ1ePXyIXK9lBKZ6kE6UB2RXAjRnnAeyx7ZHOOVAOHVqPAGbMpLadUBzpBKMBdM608kieMmq&#10;aWTXzLEdkEYAyzlT6Ct3ggfyJ1ECDWnJ6/8xNO32jA8a7M25Q6OnnUUNmOkqdxGMApxsC0ElkAhU&#10;cq4c1lvLupymNQSJMS8ZT4y8nu1iUTlyApaOBUSZ6nqOOVwsBVhzxnhszpsbzJtU53kdbxJoCdid&#10;/FzbCNrNbqDrORsFWrKpxWpZF0A1oGBredE0vVzO2MYwNF+4B9EjNGxJ4AzshNSpY3Bk1WKcDzmI&#10;YkqFMm0TerHYksGrLl7Ctdw8nPb1Rc4iTySM6Imgzp+za5RE0MBAO3ajdNyod2MGKznGBb4kgjd3&#10;8Xwc2bMd5zLSUVVaTt16E3XVFagqyMfFA97Inj0Zh7rSsSFzZ47pitjhnRHapz1iR45A+dFTeEpZ&#10;8OL1Kzz5+i0CCLK5v/zI1uByreTtGrp1TVyUhnWBV6DV+cVNPsW6Fj1Qln0a3/30I76hLBDLar2u&#10;B9ev829Ppw51OV5KMXRFDhQFaMYXUm2aMt4Cob2aW5RFkYE4atVIntexGDZCkQU6YnS6TBNH9SfY&#10;+zQ11k0Y9I8B2k0JMwmS/9hgkxs8jpe/lj+2wlYr1c3LCAwLSTndvI7VzvpiOlbLHa3LY3Xr0rm6&#10;VybGlNnzeE5gFtAVBTAZwr+nqIMiApIjqisSYREClTRFKfTybKQZMwu0upefQyZWtXAXrxW7WviL&#10;JuBKKmyOQNOl3ogd1dPioRqOTSDYEgi2tHH9cWTlApzYvgXno+Ns3tgNaj8t7VnDLr/0aCHO+B9A&#10;3uJZyJo2DklDu/EHZDc5pB0yJ1A68FnK+k+kbo0e0JZdaUdqwx5InDkJx318cDFd4CXz3q7HA2rX&#10;2qLTyF2xAlnjRyBvXA8CoC3ihnZBjudM1BPkL169Monw+N4D+PTWRnbUsmRXAXa+JcJo2NY1kLBI&#10;etYNXgF7SaPG2NdrIh5U3rG8WYW5lNUl0FbxJUobO5B/S6mT6ina0cmkRBjTgWwpHe+KCsRSDiSQ&#10;VRXaiiJoM3g+ieckHTTqpVgtGdVkRTTZOGtcR+piAVZhv38MTTvLr8Q1+kQvX+tlaVqL8mO1HJFG&#10;uWwETGCkLWLbEnr7ywjSFQTlCjpqyw8RjCwd8KwneDaTJRX2klcv9hXrCmDSutK0Blied8As8MpW&#10;EvAreV4vjMxyGgR61ler1N/gfSY5BGDes55tzjQb07Vss6FclTK2SSpsicBfr/SHT98eONSNrMEf&#10;TBGCqP708ulgxZN9E4dohKgXcikNCvfuwcW0ZFRdvYSblRWoJUvV1dWg+vJllOcfwfHN6xA3qCti&#10;etNp6dvKIgxJ1KwKdSkvN5XsqWhExqgeSBndH2mes3B0vx+unzqNO7dv4k492be0FMWJCcidMQ3Z&#10;owfhSlAQ9bDLAdOSnw8yjmFTw9YE5KcuJrXYrGbefmDTaxYQvEs+1znKhE8+xIqmX2DxR/Tyvbbg&#10;BTXx1998a/JA5VePnqBo7Tr2BnS8RnjQQVRcWhlarajh2yNvfHvq+KY0aldq2eThisM2I8s2p/al&#10;vh/AOgGaNIj/XzJr/MCWSCa44wa4BhcS6IylylEb1e4fGLTbkgaaxtxKhlW5nWCzY7Eaf/Ct/PFa&#10;uSbwAABN0ElEQVS30ARClZohIMbbTNukczomWNS+kaZyM+/bRBN4VxHo2szD1icgAAUwsabuV+xW&#10;ckCyQGCUEycHzJww3iewrxToaTZSxpdH+Qqr1K7zfN4anpNTuIHHyvRy5IHAa5EDfjYNMuzj35Iz&#10;xusO7/dF1vxZiBve3UAlppEHLbBFUrOmjeyKI1MHssvujaQpo3BqxzpcCD2Ey5k5NqxbVVZGwNVZ&#10;jPZCcDCKtq1F9vTRlpOrgQvlNcTSIsm4cdSOuRO78ccU83YxR+/UGi+cDTqA8vNFqK3RhMVq1Bw7&#10;gUvePrhx+jQeU88+efwUjx4+RtbirVj2kWsncWckzKIEAimZVYwrEKtN9aWfN4LnLz5D7tZDtiCH&#10;IgYybbH0sqIapxfMIku2I6MqaUezD1xTaAS4ZOrR47O6UNtS+ih64M4tyBrD72QEwU3AHiYbF07t&#10;ZJIhkbo3d3wHJJORFcONJivLceP1/4Cg3RDylw22hNfbflwrCQatsL2SLOpFlrXYaSDBwjZbF5Z1&#10;S27htRqmlSnkJDBJGijOarKApZhRbGrSgeeXs13SYYnu0XmxpUBEzSxnToMH0rZqk26W1pU+VsRC&#10;mlVMbMky6g34WWylGcV+2QtoOo5eDO10I01r63jpZSNgnXitRsPEtpqxSzY+U3QWVwvzcSYwAFnz&#10;JvPHoEPUq6UrccXCUpp+o7wCetWjuiJ1fG8kj+qH5EnjcGTrJoI3AzXXy3CDVkOmrL1agrKcbBxf&#10;vwbJowcirKeC9Br+ZNfJbj+FDKxBigS+IDkTu+LY9AEEQX9kLZ2HQu99KCFr37pVj/prFbh/s86W&#10;o3/89Cnqam9iXZdBZNBP2e1TGiizi2CVCbBLmnzMc24tS+AuljRo3AgLf9kWpZknYOvwUtP+8OOP&#10;NqBw9+hJFE4ejWi+WOr2Ywa7cmfD+VmTCLzUoa35wrZkXayqEFdLxJJpkwa3dAGXUkBATRraEplk&#10;VA0kJFLrRlPrJlI6SOsmELwpg/4hE2bWx49hl/zvTUOK+eS9O96+IgI76JDJ8dnjtt20vdlkLdp+&#10;Om0+ubQ8HrM8wGNrV51tfjRf2gFdQ9Ox32G2qU7TOdXN3NfqmoP5aBDA0p/mw+v36bn8u3q2/sYB&#10;tenv0Lz5+XYpVEZAOiawOrrW2JbgF/tqH91VB/GrDWE4lUeHq+gUyosv4trpkzjl74O0udMQO7QH&#10;GYZd+wB6xQSbTbsZom6UDtuYzgRie4R1Y/uwQcjwWoDTh4II/qO2XNLdumqCtxgVBUdwdOtmpM0Y&#10;i6Rh3emwkKH0AvBZmgkRozgwX4rEYZQiBHPCkO7ImDUeJ3wP0vErpjR4aA7Yi7dvcD4jD3P/zRfw&#10;atSIoCUYGwqkriFbi81SxyoE5oS6FF1Y9HFj+AxbgNuVrlCXFo7WWl2vX7/E+f0HkDmyD3uVTkgf&#10;T1lEhg2m56/JiwKtZELUAIKQgBWopV0zRlHzEqxJQ1yAVbw2gdfnjKa0GtGGerwDcgjoDII4eUhb&#10;Mm0HAtzjHxC0+9PSG+zL/M8GAgMGbb8DFJq3Sh57CyC0Pe5yr8BLs3aWu9Um4/Uq1baXgNL9dqxz&#10;bNtD71+RCYFN563Nudddd14Qfaa9vN6uo+1iXWb387yesTudbYoiEJxOLFbaVdrWiRyYzpXsICOv&#10;8Efj5QeQsn4tCndtxQl27aWnTuL65QuoOFuEouhw5G1ag+w5k/gjdkdUbzIOWSlxGLUegadQV4Qt&#10;laSxd82+7YmUGZNRsH0bLmUk286NFXwRKvi8Sr4MFyLCkb9hNXInj0S81jToQU0ox218NyRSLkiO&#10;JA7z4HFPpI6biJpzl/HYNv54jkePnyB25XbbE2wh9ewCbVSnZY802tVIkxUJ0MY6JmDlmBHQyxo3&#10;xoqP26Ii9yy+evuVLXv0I50vrWvw+M4tZMycZtlsOQRs3lQ6fwSZEl+Ug6GEmQhqUw0wJArAAiyB&#10;WDi5o3X5crI0yGADCWTUIxM8cGxyZ5yc1gX5EzrgMEFszhylReSYPv9AoN0S17zBjpT/zcJaO8Ss&#10;ir0SCDKLyyr+KpAQINZG28W6AGolzUBKM9CyFMsaoGQ8FgML9E6pNjG0gZnXCJg+rIs9D7Cuc3pp&#10;xM5iVWNztev5znN1H01tKneLacmq0t9OWqIDWqUlat8F7TO2hpJi/SE0X7IbYYN60HMmw80Yj1N7&#10;tuF8cpwBrrLkIqqLL6H8cB5O7t6D3IUzybD9ENqjJUJ7tUCydOlQD4T21ZBmO7JkJ+pYMnP/Lkgk&#10;ME97b8fZ8CBcyMu0fNxbtTW4VVWJsvhEHF29ksAcyhdBgXsxWhskk70VLpMMyfScj3saVHjzBs9e&#10;vED11WvwHjoViz9rYvmxkgaapOhFsGq3Gi9FDghaW4eWoFUUYUmjz7Ct/RC8uffU8gy0wJyWPVIE&#10;4SadxwQ6gwmUBIcndeff1ctHPatIgRiWpTRuHJ0rmQCaT2BqYCFrDME7vTOOjPOwqIFkwzHq2oJJ&#10;HZEypDXSCehjU3h+Uic+rw1WTZz4DwTagNwzru6dpu7a/wi7ZZq6aXXNThetc44MsK6coFKpNuv6&#10;dZ269AJXqWM/Puegjmm+ei7bDxW6un61HzzqKgN5zoznAnkukG1BblNdz5NksM/D+s/toJ5LE3h3&#10;UgfL+ZJmFbvuZV0mmaD9cTdT766mBl5zEF8u3oPE0f3IHJ3pIVOvjuiCgkUTcXT9MhwP9EfJ8RPU&#10;q9dRZckwZ3EtLwun9+5EzoxxyBrVBdGKRY7WrIVu7DrlkBBw47oha2wPMlIPgrw3UqeMQOHG9SjJ&#10;y0FtVRVuUqfW0+G6eekCrgSHInf2NMT0ljOksJJmMPSlrDhqDPvmzVu8fPcOR0LjsbJ1Nyxs0tDd&#10;/btkgFdjgdfFuK71u6Rpf21adulHTZHgtQPfvPvmPcv+/ve/tyHc69lZZNQu/JxdcGRyD4vFKiUx&#10;fbQGCdpTEhC0GoYdxe5dORgaVBhCth2uwQSNgLWgLFC0QPKmHa9v4cqUo5bVcG7WWH4Po9tiz/iR&#10;/I63/AOA1vdId4LhPxrQ3gOBAHDAcZClTEC2NndpICZozVgXeHWNgO7oVgO1zruPTcfKdPwz83eM&#10;bOpH03mBWuAVIA/JVBeI1c5jtavumM7rGRatkBxwSwOxrUwDCnLABNyVdC7XBuLLpd6IG9UHmi4j&#10;bZlE50ugyyDgEsYNRPayRTju541zyYkoLyoi815BzaVLBFUezvvus3S+uP5kHDJTyjBXgk3iUHWf&#10;HZE+0sNyczXcGyetOncS8nZuxsW8I6gkc96oqcEdxWjPnsOlsFDkzJlMR6c7clcuw4MHj6hlX9sG&#10;03W1t3Bw2lJq2RY2Q8G1gJxby36iaAFBSwBr8qJWkFEu7bImjbG8YQcc2R9jy/MLtD9pQzsy7sO6&#10;epzctc0S11NGKhGILxvlgDK1MkZJh7a1IdsYgjKLXXzeeLI/66nDWiOXmjWFDppyE1KU8cV6/GDp&#10;dDpuZGtltClfwQVaD/SfuZwyzPcfALSHCiIbBB35zy7QCmgCDn98Ax3rB9jtHqAc2E+JsI8SYR/r&#10;3iylI61d3TRL05vSlTy3W9eoG6fckBaVrNA96r5Nfug6XiPHScO9GtaVaYBAJsdP9+keR+/a/bRd&#10;vHcnz0vK6Hl7eKxz+hx6nvIeNCPXhnEd4LoB+7OtmWyf3DW+iBoxiKzRDvnTNFWmC9myHU1Dk135&#10;g/ZCAkGdPncKzgfsxdX0NFRcOI+qqyW4cZl6NS8Px7dvQtasiTg1czCyR1Ey8F6xT/6UbnS+OlAb&#10;uuO0I7shYUQPxEwZiaP+fig+cQJ1dTdwi/qyjsxbe/EMzu72QXF8Bp69fY0XSo6hnU7Jxbq2vQnM&#10;xligKeByusisTjqimFZtAq1rpcSP6IBpFKwnLqYftRkKYlkN3b4ly1afO4NszykEIrUrGVVdfPIw&#10;5e7SwSIIc8a1t8iABg8Uvkoeyh6AwFQUweV8uVIOFYtV3kECLVUJNpQFyvZSuFAA9h/VD79Yuo8y&#10;LOTvGbTz0/4lwfWtMaPAIVDIoZHjZZpUwKOJ+aQ1pSslA0wSqF0sSsY7IFObjHUxrh+Zz5cm8Fu7&#10;7mNd7G0MKqMUcKSI08VbO0t//T29MDRf/i3pXec5iiSYjuVnlpaVQybbQdAqOUaRA61/oJix4rJO&#10;3oEkg6bbKK+WDtkHWyNwIS4OJ9YuRdKgnmS6Fsib0BW5E7vzB21rydwFk3shn+ybRK2ZMWs0riRE&#10;oOz4cVtH9mbpVdSX00qu4FpcJI57TkLB+O6I70PNSydLublicQ3xhvQjI5GFc9glxw7ujNgxo3D6&#10;4D5cy89FbUU57jy8h4f379Du4dnTZ3imUNfDRwhdugmLGzajFNAsBTLpRx/A88NfuWYnaOt75RpQ&#10;EiiPVsky2ph5wa8aIXCMJx7W34VrY+bf2QYgT588xZXICDpgXald+dnoaCnPIJZOlwYOEqhncwla&#10;AyrBmTeB0mdcR2PdaF6TPcbD2FcOWwzlQ+545Rh05r0tjHHzqGML6IzFjOiGidMXU4JZj/b3DNoD&#10;hwMMAI6zY6XbpEcFMAHUunNeJ1CZvuWxTMfWvQtsYmqayQCBjnUDr67nc0znql3PojlhLb0MAqT+&#10;hoGWbTLVpW8FbH0O07Y6dv8NvTD6zA4TO+EwDYDINAtXDPserASwWHbDITTYSNsSjl8T0JfPn6N3&#10;fxyX4uNxbOlCnFwynSzb27rPxMHtUDizNzLGdiKzeCBtRGdkTSWjzp6EI2uWoyjIDxUnT7oyxMS+&#10;F86iMiMJx1YtxfE5owlcTdmhROBzXKvMkHFHuRLMk4Z3IWi648h0Mu+ShbgSHoryUydRf7Mez5++&#10;tP16a69VYHOPEQTlp26W/RheXzTCum6tDayuGbcsya6KGGiqzaKGn2Jt8y445hdj08N/+PG3BKwW&#10;Tf4JD2/exDG+oKnUohnsvg9TGmRSs0qbZrNLzyZgD09oZzJBAwhqyxqjbp8vHK9JUGyWFkN21uJz&#10;yWTXOII7jcyrHFsN9Sp9c/HEqfjrZWRZRWlWHfx7BO32pGaubpeMpR9fpf3wBINMYJI8EKOK3Uy7&#10;CoQCKU1sKTAJQGLHIDegDNgs3ztYtKBj1Jw01Y1J3SAUozr3OoA0J4wmZ+0QnxF8HA1CaSG04BPu&#10;Us/S83mdvQgy1vX/0IxbmcVkCVRb00vG4y2h/BJ9+fbT1h3Exzw+dTjXps5UXryAmnPnUJKVg5Pe&#10;e3GErJk6sifCezRHeM/myJnQDbk0JbVomnXG8B5k3nE4HcCuPjsD5cePoeryFdy+WYu6sqsoj4tG&#10;3qKFSNBidtS4qSM04VHJKPyhB7e3mbspo+kAknnThnTG4TEjcTU1Hffu3sfzF69sMY4rR05g5Zed&#10;CUyt00VGJTgF2tWdm7tB60oCV3xWulaJ4EsaKzY7HbevVeF7AtYWSqZpw+o7xZeRNYMvE18kzVLQ&#10;CJ0GDjJHKSWRwLOBhBbW7cfS2VJit0CZIlASoEoSVzgsgXIgdhiPCVAt1pE9kf8/PkPa2G/MALRb&#10;uMHFsuuD6F/8fcqD3Vl7XIAl6ARI6/oFVLEYzYAqgLpBKefHHDMCK5iAkjnevUBkJoCxDCW4wmg6&#10;dsDmAE4ADBYY9Qzdy7rusfvV7i5DeD5EpfucA+AQPieIdYsyuD+Hc16hMuXPWg6tmJWl1vJSyEtb&#10;54tlV/nQEaOtOYjP6YglEVgWp40MR/HZMyi/eNlGtspPn8TlhBgUrl9BjdoTUX0UYKdmI9ASzXHr&#10;RP3akT9+P6TPGIscsrRG1SqPFuJm+XXcrKrE9YtncSklCUc3LKee7Ytozd5VvLevVhakfBjmQY+d&#10;OnpAG+TMn4ebV65Sy74yu3/vPg4HhLqmiBOMLg2rZTw/wFzKg/lKQzRnjLKAJtAuVFZXw0aIXbXL&#10;VqFRwrcN3VIivHzzFiXRUdSvvfjyaIi6tZVK8nGFuCgRVNI0LyyE3b/iyFFk1QjKAZsuTlAqNBaj&#10;iAFBrMmOUQS+FlaO0kAD26dMW4C/XHHA9V3zO26wLujvCbRbkn9BRrxtjPaeIWkqBdBDLNXugMvA&#10;QxPgZBEETjhLWZiMx06bjiNokWo7yTaayki36TjsZxZ+6u+uiVBdz5ERiLre2nWd+7xMf+P939Y5&#10;tfMeX/YcitGaNEigno1nXZKADCvgbhLT+qHB0v1k2wC0Wrwd4YO7I2qway+FtOULcOxQIJ2kYyi/&#10;XIwbFddRfukSrpABc1cstfUOogle/XDR1Lha2zZW+a8DOtgSShkThuDwktkoCvZDSU66DVYom6uC&#10;mlchLyXDnNy8BplTRpFdqW37Ksma3vqQjtTKcbhXfwdPlGvw9Cmqi0vhO3Yu5vxKiTCusJZLu/7a&#10;Fe6SniWIpXFtXhgBvEDRhF83xNHIVLx4884mQmqf23dffc3nPkaW50w6YHS0xnogdWI3GyRRvkE0&#10;wSeWFJPGUIe7JEAbG9IVk2q5I2cOWBj1awIdLe0RprURdI1ArNm4u4cPxF8u2kmwBrpAq5SAdaF/&#10;T6CNPLHkPegMbPzRHUCGE5yRBIxKAUcmEOo6M9V1HS3Mfd4BkANuY8mfgd0YlS/De4YWc7NNpvO6&#10;V+wsJjXtKkbXdTTJCjGxGFfX6DM6EuG9fNC9PN6d4gYt2VXAtSk2kgnStDzeTNCu1jwygna1Lzzm&#10;beKX7srEcq2U2BHx44cibdECFAYdIniPky0voeL8ZZQdPYoLsTHIXjQfEf06I7iHfkCtydqW1o73&#10;y0Ehk7KrT5o4EKlzJuHw5o04FRmG8wpzlZejtroKNygdrucfweUAf6SMGIzIXq2QPHYgqk4V4cmj&#10;J3jx4jmeUhocC0/CskadCEZnoWQtIudiVYF3USPXsK1NG2ebNK3Xp59h/q+a4drpS/jOFuLQbuK/&#10;xysyd83ZCwjv29UGMuLZtcePUsJ5OwOtGFVOYzyBaGvLutnV1qPleS1Xb0xM8DrTxVW3hTv6taKe&#10;5XOGd8X0KXPx5yu1NBWlgVjWlqcK+3sArXfavySTfdcgigwVxR87kj+6LMwNHgExlMAJpRwIEbho&#10;FgvlsYGJciGQFiRdSzNPXzKC0sIpJTckK4IkLdgmmSEHzpwsXv/+HppJDAGQ5gBTEsBkgoyfy/St&#10;QMy6zHoAAZeme3Wd2nenuQFLhlUUQTvZiHGlZy0dkV/iKn6py73RgF1Yn4WbkDKuB38sDzKHFuyg&#10;1hzbnY4FtevgHkieMwXnww7i+plTKL9yiQC+gMrzRShJT6Yjto7ygODUCt19tcYVwaA5X7p3gCZE&#10;djD2TZswAOmeM3AyJBBlZPDbdbWWR1t/sw5VRSdRsHw58jyX4E51jSXGPHz0EPcfPELw1GXw/OuG&#10;8NLSnWRQmdhWskCg9WroAq+BmaW2wV/86efY3WMyvnn9FX7SLAWyrByxZ48e4/R+f0T3JoPSGdRa&#10;sgJvHDVp8sj2BlRNRsweqzUg3NPGlW9g7OtKCtdggwYgTEIQyKH9W7iuI2hj+aydI4ej6fwtLp9h&#10;nWvEscFGksSmvw/Q7k1b5fK4aYqv7kl1MdQ+lvv4o++haUhV3nkAQSVnTEAUYJ1RK4FYgD5EEMoJ&#10;0jljUbW5LUSA5HMEboFXbCvga6BA1xmL6lo9g6VYV88IpYXopSEQDag8J8ni2PvrCFgxrgNwMfse&#10;/j8sJZIMK/Aq+dtWAmebogdbqGvXkgHIsnLEui/ajOihnfmD6MehI2HZV3SY6CwlDddCyJ3o9bOc&#10;MwHHfL1xJSsTZadPoerSRVSXlKD2SjFKEhNxdOsGpEwYwR9Po2LUgbxfoa5YPjORL4NegqwJ/ZAx&#10;aTByVq5GSX4e6ivLcaO60jbCu3bsJFn2ke0ifvfeAzqFxdjUoT/mf+RaQM6VgqjQlkJeLi2roVox&#10;rOXRstS0miWN2iJi3lZ8K5b98Sf8+NNPNq3mXnU1cubOpZZ2gVZa1BYoIWNq4qKcsVhFAUa3oy4V&#10;q7qAqXOapKiVYxSLjRqoBZNbIW1UOzqX1LUEsDLXQsYNxLDZyyi79tr32mAjZcEmsWzE3wNot+f8&#10;krqvwkBoI1MElQ91oC/B60PQ+qQTQKwH8pyfztH8eP4gS3+WipsKxNKOWlVbIFEcVe3OS2ADEiz3&#10;8nnbk/hCsNzJa701KMBSuboqLYOMdeXmbtWLw2do4MAcQv0dgt1isjy2TC6181gRDAHX5Ax7C5MG&#10;YmO2iVkFWo2KSSYoTms5tW7QSiZsI3C38gul5uo+bz2iB3dGFLVZnEav7IdUGmJ7y8KSw6U82Mh+&#10;7ZEwbgAyl83DiZAAXM7OQllRESrKylBVeR0118pQnpWNoh1bUDB/OtLZ3WeP7YFYJZMP9kDGGIKW&#10;GjJRy4T264Ls+bNwIdgfJccKcf3yZdTX3iRon+DZs+d48vwFpUkMljRsZcvQa1q4y+FyOWKO02Vt&#10;1u46lgO2uf1QXIw7ZqAVWDVs+8Pvf4eaU6f4/+vDl5CsSilgq4wTcImaDkNQ2tKcZNGUEe34/3Yt&#10;fSRLJwsLtLpGo2QW1mKpSIEGI+TEKcKwcsJE/IW07ArKrg1BZFmCVn6EQPu/LA8CC/o18M34jw0C&#10;BAqBjeDaR6D4ZhBUBKAALMAKpAfYpiFVY1mC5SDrYkpjU7KjwCwmtiFWAUklgRMmJqSZVqWF0sSc&#10;YQ6LOiXbLNKg827GlEMnkyMmJ0wSRg6dTFLGjG3OdWFy3NxOWASfs5+fWQkzTthL0YONIfzi+CUK&#10;rDsIWpnmiW0Kx8htYSjctBZp04bT0dC29vpx2pBlPajzeEzmjdCKivTyNUAQ3oc/6LAeSJ0/DYX7&#10;d+JkSiJKT5xE9ZXLtp397evlqKeEuBrnWrAjYUhvJA3uggQ6bdF6MfjMdMoRRR0S+nemYzQfV7Ny&#10;8fDhQxsBU/D/EaXBviGzsOjjz6Fl6JUE44BUjPre6ZLOlTyQVCDren3UBAenLMWrV+9sOo1is9//&#10;9ke8/u47XA4NQXRPzZbtYKNfzoowyuiKodevpG2twaWsrlSyqpwuyYLD4z0IbLLpgBZ84VrbYIKm&#10;jWtafQy/p4zR1MV8Tt9ZS01uuQYTKAsEWkkDbfu6/n8VtLHHaxtE8weOcQMihmCJIXBi+YNHEUQR&#10;BGQ4y3CCMpQmMKp7D3GDNfT/YcECLe39Od4j0AqQBkq1OUDlcZj7OgFYIDNQs25amuY4fM6xTMB2&#10;HEYDOc3Ays8vcKvdQM12aVoHtLbiN8tNevPZZSnMJSdhPfXWVn6hG8MxKToP1ZeuoLQgF+fCA5Gz&#10;xBMpozSwwG7RHBMxE1lXINZ8L4JPWjBtZEekj+mOaMVqyawFm9ehmDq3gtq3tvQqaqtqUHutFJX5&#10;BTgXEISja1YiZ+oYxPbtiIjeCjW1p/YlmIcNRWlWAV68e4eXr17h6dNnKAhOwJxffE4WFWApDwhK&#10;jXSZbm1McNKUjqjJi2JelzT4BF4ftkJhcDy+/91P+Pbb7y0++y3B++TObRStXYL88d2hRTiUH6Bu&#10;P2WEVolRVpcr9VCzapMHt0TmyLY2oCB2Vb5sOkGaNYpG6ZA2VNq3NTLEwPx+tEL61vEj8S+W7HKx&#10;rANWmUkDEsT/kjwIyZtmzpWBhMAR24pZxaaBLMW2kgti1iC1k4Vt6FR1mrp8JbTIsRLDWslrVTfT&#10;fTSB03HcxLw6Nu3KUuA2MPMzSJfaeX0eAVIAdDOrgPjz6IYcRUUz5CSaCewsLSzGegTLCD5nNyWH&#10;NKzAKmmggYUNBKwGE/SlLqMDtsbPBWJ2X+MC03Hj6hXUV1Wi+moJSnKycJmO16mNS+mg9EYiu9HC&#10;Kd1xYlZv/tD8kQna9DFkyLGdLTEmvHdz1rshY2wfZM+ahLPb1qEiIRIVR/Nxo7TYps7cKLmKmgsX&#10;UZGdg/P79yGPzl3y8O4EiAcOz/PErdJrlhzz9Olz3LpxEz6jF8DzV40MtEpBtH1tHVmgFMQmyjVw&#10;aVlpXLHsQmrfzZ1H8wW8ZqmHYlrlGmjBusqMDByeNJxypTOtE9lTAx1tLVdA3X3uBGru4W2QM7o9&#10;8sd1wKlpnS0nVmA9Nbs7jk3phAzq3IzhrXB8WhebHp6pETONkk0egOGeq/i97nOFEgVabYmlTQht&#10;wxbauv9Z0C5N+CuC7myDAIGOwJJJs6rbl5N0iMfq3i1MRWAZK7IuJo6licWiCA4dR6tOE0OrTYAJ&#10;57WqyyJ1L58RwTKcZSRN59UWxr8Tyb+j6wRCRQsEPItiCKxucNozWRc4HdY2eeGu6zMb+GmSKvaC&#10;8P+ikS/bPl/6lUyrOW6ryaz6QsWyKwjatayvZTdG0A4mkE/470NpYR7KlTt74bx19VXnTuNSVBhO&#10;rluMgukDkTW0pVZKITuxe6Vp+XY5bcpPUHpf2ggPZI3ojCMTeqNw+hDkzhyHc767UJwaj4qzp3H3&#10;zk3cv3cHd2/U4sa5kzh7YDeOaLOQRatwq6Iaj+jdv3rzGlcLT2NNiz5Y3KQJwdjQFS0weeDStca6&#10;BK+BmHXFaBcp1+BfN0bm9iA8ffTMZttKy2oU7NmDhyhcOB+5o3siny+fcgcOu/NiMykFBLz0Ya1w&#10;eGx7ZFMW5NDBOjKuHQondiAwW6Nodlde19LO50/0QMGkDpZQc9arPw6PaoPNE8bgr712u6SBogXr&#10;3EyrMKN+B4F3U+T/JGjDjvQiGH/nAo4ARlAYIFnGESwJbjAaQAUg1gWuMAJBjtkhgt0cMTpQB+Qs&#10;sRv2U0kHylsRB7brnPadta08WWoWwRZ10XSOtGiHsrLUbSvfNZjPFkMK4PZ3T7Mkywq0Yl3r7nXM&#10;UhLAwnG8xwGzRREIVjmQ0uTqHfRCKrNLI2GWe8DSJjXyy9P0GsmDZbTV7uFFOmKD5q1GWK8OiB01&#10;CIfXLsIVatSy06dx/aKSYUoIqBJcP34Y+YsX4MK6ZSiYNghhPbReFbvNcd2QNo6AZReZTssa04V6&#10;kXKCXncKWfT4bIJdztu0sTjJF6Oy6CTqa6ptH97bNRW4dZl/o+iyJcVIxz569gwZW/3pgLUmYD91&#10;RQo+1mRFTQkneMWqlAFOgoxCX1pYbslnn2F1sx64TZb+6vtvDbA//viTbX9/98oVvmw9CLhuBKGH&#10;LVUUN9AVMUgcwv8DHTFbQI7yIEpTbWg6ztaMBWrcI8pHoBRIp65NoQMW3b+FaeBj07shYkhn9Jkh&#10;LcsezGFZi8uKYVkaePl7bIn6nwRtyJHsBsFiJP640qmhLA8ShKpLgwrMOqcwlRhSbcZmbpALYI42&#10;tcEGt5lm5bUWwuK9cuIcZnTMkQR6jull9/NMTxOQemliqFFl0tsCqhnPO4MY+pvvBzLEvizl7Onz&#10;2/NpYly9ILb8EW0zTWsd7Bdwqa00QqP44Sp/F3DXBGLEjCWWuKLFNSIGdULK1NE4sm4FikKDcDnv&#10;MD3786hiN691uWrOnEZpXDQKVy9C2sQB/PEU2mrJH18JJZp+3YYasQ3SxbzUwOmjOpkDljqsC5JG&#10;9UWG5wwcO7AX1wqOoOL8GWreawTwQ4sYaKeamzV18Bs/FwuVgqgpNWRQA66cL9O1dLi+cCV9O8ca&#10;tvX6qBEOTlhgU3LefOVab1Yx2nfffIuq7AykDlYYrjWi6DCl2TpdmhmssFZzW8YobTgdTIJVpjyD&#10;ZGpWTUpU5teJGV1t6SNNVFSEQSsqaq2DFB4vHT8ZHyzaTiIgaG0mCB3eDXJ6CVpJBJnkwf8U0/qk&#10;N7VMLuUTiJ2kRWX6oaMJCIFGTBdP0CQX0VhPPMPyLBqksZSlq+Q51VNZptBSdY3u4fXJrKfomPUU&#10;tqWo5HEi62JusWm8/hbLaIJNksEkB8/Z0C7PiV3FtiqdAQ8b9KApEqEog3SwWNY0M02M7bwYqksO&#10;SEtparrmimlUTDm0W9lmkQOWkgsrCdx1QRg7Y7Et1KHtPOM1sXAo2Wggf9jRvZG32BPHfffgXHoa&#10;aisrUVftWgS5htr3clwkcrzmIqR3M9cy7WRXLSuk0JlyVDPHUAeO5nPptGkmr2Ki0XTAovtQXkwe&#10;g9zlK1Fy+Ajqb9/Hw4eP8ezlS5xLy8PKll0x50My6OeNsIQmhhVAZWJYZXS9z6cViHl+4W8+R96e&#10;ELzSIskE6m+VP/vTT3j94iWuBvkiVVqcoNXOiloBRp6/8gkShrWzMJemhytby9jX5oO1hO22SPa1&#10;NMR+zQ2sisdqCdBo9jJxI7ujy5zVaLCUcmu54rJyvhRGZKmtA9S7qVRe86b/UaZNqP0XBFlBg3QC&#10;MPMCGmTRMs+jQcY5F/gSCZIEgkTgcixBoKUlqM5zCbzGriN4HDlh7EiwRBFEMTICKpqljmPZbsa6&#10;2qLFqrzPIhQEVzTN7hFo+UydNxOgHdM9btAaq/NY7KvrnWOxvF48G6lzv4xbCFKTBjQr+eVJCijY&#10;rdEwpSYKxAp/kRUmz1uPSM3tInukTeqKaAFMM24J5GSypxZDzps/Dic2rcHpwECybw7Kybo3qqso&#10;H4pRFByKw+uWI2n8QCQNcgFC3ngyPfOcCV0sJho9ULFPD74cHV2rjg/qiMRRw3H1cCHuUhY8efIE&#10;j58+QdSSrVj4STMs/KyRZXNprpdA+3c7h9MRUw6CpIKbfZc0aoiVjTui+PAJsqxCXT/YFvjf/PA9&#10;6i9eQp7nNLIm2VGzDAhMLTCnWK2YVqUSYDQnTPmyqdS5lmKoyALZWJEGsatGwTRyJobVVBxJoA3T&#10;JuGvvLYRtNSzkl6uHAN+5/puaSYPxLb8vv+HQZtU1KVB0onvjOXMBA4CxtGT4fyhQ2X80SUfgsnI&#10;CmNZiIvHOhdErRhCC6bJYdM5dcWK20oO6LoQlTpHEIXzvLSwLETPoCmEpnY9z86pXdfxM0ir6lgh&#10;N4FVgHfq1gvI+NlVOsdxPBa4HdBbrgT/X5sJVGdgQay7hW/6CuotaS5FDTZRImxn2zYxQDgWBSbj&#10;6J51iB/VDyHUqkoASSC4EixOq26/PY5QD2Zoy9GRfZA8ZxIK/Pbhcn4uaq5fQx11pNa3vZQQj4wp&#10;45CjuWHUt4lkKQXmtW+Yxve1XagC+tF03hI12DBjGmpKK/Dg/kPaA9TdvIldg6fA8zdaSE7RAY2E&#10;kU0NvB+4cg5sIQ6BWGD+EF4EsNcnn2JDm/6oulCKr7761nYT/+a77/HixQsUR0UiZWgPAk87R7ZG&#10;OBlTcViBV5t6iGWVa6B4bFjfZnzR2uDotE501tqZPNAoWdbojhbLVUw3kS/eyVm9ETOyKzqzh2qw&#10;fI/LuXUAKtP3KikmllW4yxyx/1HQ+qTta+Cb9v9v4EOHRSEsXw3R0kHS1BlfmuoH5FQp3EXzYV3O&#10;lQYeAnh9ANuc8wHZNLbLIZPTY+Eu1hWJsKFaN7AN7ASvwKhzOo5gXSEpC7kJ3LzewCzA0gRqu0am&#10;dt6v6w3ULKWz7SWjSUNHqo0moKrNwl4sbXRNRvAq50Br0WrYVkOLCsssp9kwI79oaq81Odo37AQu&#10;RIThyOql/CG7IKJPS2NIpQ0mDmN3bnOf2kPrt8YOYHc5sjey503F2eCDKC4oRFWlEmGqUZZfgJKo&#10;YBxb7knA9kKWwMv7w/q3MdBqWU9tAhLXuwWOrVttu4dLGjx49Bhl569gTZte8PxIQCWLCpyUAtqF&#10;UYtvuNbqEpglC8i4BLEN4/5NIxyauBwP7zyillWY67f4lpr2TlkZjq1agpQBGuEjAMmUtlgIgWjT&#10;a6hjNYiidWe1ULK0bbqGZke0JtOKhdljEOi6TpIhnec1epY7vhN2jxuKjxds4vdJ0CpiYAAVaCUR&#10;RAZue1+P/h8A7crof0U9++8s9iqny1/AYylwqhSIbYiWIPJXFIDtGiGTR652O6+RMXebAG+jZDyn&#10;UJmFywQ+gkXdtdhOQJIsEBNa9y9pQW2bRCkiuaH2RDJlCs8l8Zw0sWRKmnSxZAnbklTynjiWxqru&#10;++x5fLaYVXpYwBazWy9BsCuCsIGO13ZFK7TYiLubsjwDaljpryXKpifjqkujt7skLB3XT2oZzlLU&#10;XLmM6znZOOw5BRHdvkBEv5am42TSpK6ljTqwXUOfmszYCYe6dET+lq0oKzyGmhu1uHX3Hmqqr+Pa&#10;6QICcwUiu3sgoGMTJGrWw5jO1IvsZns2w9lDB3H30SMC9z4ePHuKIyGxBOLnlhSjAYQ5n3yAOR/9&#10;ygYQDMTSsjQtLidHTKNgCz/+FL4Dp6P2TInlzUrHShpoFZnqnEz+vb5k/o4omNrV8gTkaGmy4clp&#10;PZA3TpMVlQhD7coXVPpVpnW4NLExeai2yddcsA6Wd6AsLoE/d2Y/zJm/AA0W7XC9/JqOLwKQKe1T&#10;M0QUMbB1J2i26WD8/wBofVKDjC0tLksGtGFY/sACm7p3p1SbWFRgFIvadTyWFLDoAM8rBqo2saZj&#10;xqYErHXvBJNpTZZiQTlb6uJN87LdgEyTPEngsUzgTaIJqMkCMstU1QlWAddAzmNZPM87jly8nidz&#10;g9ekDktFExQxsJCXHDAy7k4yroW7CFwBdoVGxWjuXM858zagyNcbJQV5rq3x2dVfO5yFUzu2IG3i&#10;YHat1KJ0YDSwoJyEpCEd+AMSsARx2oiOSGZ5bO5w5M2bjFP7d6G8MM9GwmorruPG2TO4npyMc1vX&#10;IXN8fzpBCtJ3wPktS1F/6aJNWnxIj7/yegWCvFYRiFqE4xN4EqRzBFaZtCzLBQSyFpeTTNDkRUmI&#10;xZ80Rvj0FbhXXWex2d8SrN/TCXv99i2KI0ORNqwbsglSW+R4VAdjVq1fkD26HfImsBcxp4tyiN1/&#10;8gi9iFoFsbWtEFMwSeddOQkaAUscznME7b4xg9DVkw7Y4p38DukraF221TTH+RKz2oLWrGtCqc0c&#10;SfjvBK13zpcNArPfNgh0s6RGspzuXkA1wLFUN21Dsawr5GXGugGd12ukzBmQsO6fpeldmqNJrYsn&#10;cARah23VzatdbGiA5jNljn5W+ErX634d6z5zvnitdKqAL1CaIyfjdXLgovlMew4/hz6//o7+LxZy&#10;4/H7JZEI2p3uJHCBWKEYJX5LgymflqD95+sC4TV2Br3nrji8fjWuZObi+qVLqCwj6Mquojo1Efme&#10;MxFHj1lbFWmGacZI14rg8QPboHBKV/7ArmB7Bs8dn9QHhXMn4VJoEG5cuoDb9XV49OQentXdRGVS&#10;Es6u8kJy9/bUmjF4eO8eXrx8gRevXuDikeNY33UgterHNnVGDpjpVkUI3OBdoDTET3+NuR/RxLKf&#10;fYrFHzdG1Jx1uFdzy9bm+vb77wy0WhK09NBe5Izuwhelg616WEi2PTJZIbhWBGlrXF07FEVzNVzd&#10;inKoOYpXD0He5K4I6/4ljkzohLL1I225zqCeihy0wdl5fdjeGSsmTMRvFsoBY6+lF18AdVhVQDXH&#10;S8esq6dTdt32uP9O0IbkbSIg/6/3I136URXTtDwCtpmzpR+bP7QZj8WYAqJ0ouUF8LwxqYBFc643&#10;9tXzWLcEGpqALKdLoJdzJkniyBLLEJOsoL3Xx3qRaJIfprV1juYMK1vWmYxtpqFlqutZrOuckmP0&#10;DP1Nfa5A3qdVwDUSpvwD22+B5T4eexPAJhUC3PIgCH+xyhdrx09A/sTuyBzVDekzx+BU4AGUs2ut&#10;OnMaWgm88txplKbEIn/JNGq6juw+W+HwhC7IGkMGY5cbS0AX0FE7PE4rqnRF3uhOODG9H3Knj8RZ&#10;Mvi1I9m4ea0Y9fW1uH3tGq4cisKN85dxu/Ymbt+6w/bbiN/ujbkfNjIGNYdLelZ1gnN+IzlgH1oE&#10;QduF2jRxS5T5EIs/ao5jh5Lw8uVr2yZU08S//vob6tvbOL1yDjLJsIUEogYQtHSR8gi0t1f6KK0j&#10;24Kgbmv7gWlaeOpwsulgygEtX0/WzRyl6eEtkT5W04rE1O0QMcQDfWcvcfkF+h6lY/+LeCxLgVel&#10;jrXBjEJem/97NW1UwS1Xt0zWUiz256EkOTTm2LjrxrhuMBpw3cdmBHMwgSJpYNEClW4gHqQj50cQ&#10;+qtUm0DHYwHNHDleo1RHjaBZ3oJAqEwyjaqx9Ne91NKqa1RNoD3AY3MSeb96B0uX1Gib7uM1lh+h&#10;6xxjmzc1rK7TvWv4pWlJUaUnKgfBNBbBupvHe2jybjcqgSYI/3KNDzaOG4UCMqaSSKKpVdPH9kGe&#10;1wycCTiAUi1jf+Eiaq9fQ9lxLY20BZlThyOdP6xGjTRFPImyIXdcJ6Sya82h45U5sj0OU0dqiPTY&#10;pAE4NnsCzm9fjctxMag+eRLXjp/Cvdp6PL7/yIZuK0rKsHfkVMz7zWfGsuaAEaAuZ0wAdWlaz0/U&#10;LuaVc/YJtAbCxjYD6UResbW5LNRFTfv04SNcy82nZu1rCS5Fnr35QmkZeVeijOXFEpQpBGmaQlz8&#10;nFrHQPmxWixOS9ZnjmzD/5NrqPf4jB4WSdBicgFj+uE38+mAaUaC9KvAuUF6VmAlWRhgBVI3aBUr&#10;16Ip/13y4ECylzHsIQFHIOKP6ThRqivPVYnfSkVU9GBfEtsIDIsk6JggUARBgBAQDvC8DdHSdN1e&#10;XuPNdltPgB9MXrryanVe+ax7dL2ATJDqb2nI1xiWtp/ndJ3ztwRG3SvWFFCVhC4T00qW6DoNDR/g&#10;PTZ8rBeA12rRED1Xw8diU5uhQEbVQh0CrJawl0yQR6vogZZCspREtu/kl7olHH9F0O4YPRhHpnaz&#10;jCdt+JEzujOSB7ZD1sQhOLllNS6Gh6HqXBFuVF5D1fkzxro5npMISkoK/siJYi/dS0elYFI3m4qt&#10;hS7yJnfGCf7gGSM6IX1IZ2ROGomjy5bicmomnjx/bjvUPHv+Amcz87CqVTeC8DMXgxKUAu2Cz1zO&#10;lgA7X3W26Xg+AbuwCQFOp81/7GLcv/fQJIEAq/IhGbxo5w7k8O9qAbhzXv1MFkiPamaCsrfSR2og&#10;gU4XGda1dldL5E/uSABL17ZEytBWlmeQz/sKp3SmFGqFjHFdsHqyYrN0wARaDSIInAopGjEIrG5T&#10;m4As6WDDuP8tR2ym30cNVgW9s+C5Ez/T+LvWZN1BcInRlNgtT1tTYuSMqdu3OCxBE0JTUou0p8O0&#10;Otb5IAJF8kJ5CKqbPuazZBYyI6DExgp7SQuLkZ0wmBjVlwBUNy/WljzQPWJse6b7OdLMYnoxuqSA&#10;unzJDd1jeb48Z2EzliZxaNK3+jt6SaSnNLCghBlbsEOOAuXAOg3b0rbxyxbj7ozBX286hANzp6No&#10;pjZi1s4y+tHa4uj07jg6jew7qB0yxvRGyb51KEtNQvm5s6irqcYNlpciDiJ92ijE9fjSxum1THtM&#10;X9fU62xLkG5JQGg7o3a2wFts37aIGz4M1wtP4rlWj9HCci9fIWmPLwH7JUHa0AArvSozh8vmhH34&#10;PhF8ngYWtMRn48+xvElHFASl4Cn169ffuYdtv/4at+lIZo0djvh+LW2gI9e9jLyGcLXGlrp+hbYU&#10;m40kGG0zO55PIQPHsU2x5SzWEwY0J/O2R9EsOXPtETWxLx2wtXRk6dCuoZY1gPK7tjAXTUBVm4W+&#10;aLZgtkz1/9Ywrl/GbALk/2gQRHAGCUQCF+tyyNTNywQIAwpNdTM3mH4uA1QXkAwwAiGfoboTrw3i&#10;sXNemlUANGDpWNfQLNTmrgtYBkKaRSnUrvM65rOszd0uANr97tLq/LyWGknTs/T57QVyg1bPMPFP&#10;0ErPKi1RX+IqN2AVNXCmgvCL/tfe8cjMyMLpLSsth1ZLI2n0KEkxWv7gGcM9bHv7rNHdkDppOI5T&#10;HpRmpuHGlWJbnONqRjqK9m1G+sQBiO3T2ha4yBGTEQS6P3sMZcMIDxtNih3QEUc3bkL99SrKgieW&#10;J/D42TPsHjsZs3+tcNYnLtDK0aLN+egDzCVw54p9Cdj5kg5KU/y8ERY1aQbfEZ64W3sXzwnad998&#10;h28pD55pnYTEeMT1bot8sn7qUMoXRQTIslowRNunKloQQwDbat8ErO1lS0sbRQeToFUuheRAKs9p&#10;wTmt3aXh3y1jR+HTBZqZ4M/vjkRgq08KtPx+FTkQaA2wbqKUbHCkw/b/lqb1zbxgDpABlD+i2FOg&#10;cpjJGI0/sOM4/TzIL5OTJpPOlYlxHUYzh01goVkUQW0sdd5AJNOx2/S3BH6BzRLFnet1Ts/Qsf6G&#10;++84pT6X/o5yei2Cwevtc7Bdf8fq/KyKaNjLwFI9geSDviRbUYagVd6BvmABVSbQatLdGn7xZOB/&#10;vSceBXSKrp84gTMH9iF/1mgkanbBAIWGXFo1iYDT8GUcWTh9ZA9kzx6PM+HhKC46g+qrpagpLcbl&#10;6EgcWeCJ+P7NkDKoOZIpGZQ1JckgBlZWVdKIfrgQFW1rGTxWfPbePZQS/PMbtaTD9SlB+6mB1fRs&#10;w4/JtgSw6o0/hSeBOpegnstrFjVtikXN2iN04Vbb8cYB7dt373Cn/hZObN2CpN7NcJSSR86XciIU&#10;IbBVuQVGSQBrb2XZWopF2+YfMsWl+2sRZUoEgj2O9Uyybujg9vCcMBN/vsSb3yNZVn6BIwccZ1dS&#10;wOSAtC2/f4XCnDyE/88sr5Cc7jY6pDF7C8bT0bK45glXzFQ/tgFRoGBdDpSAESog0BRKiiIYFFpS&#10;aXmvctQECppFCQQgmZ71MzPG0wuh5wlILMV81v2zLqY3Nqc5wHW6dpm9DLxW7fp7xu68x57J6wRk&#10;A74+v653H8t0LNCK7cW0rnQ4l6nrEstqGFddm0bFNJy7LhC/2BiB1IRM3LhwDrVlxSg7cxTH5y9G&#10;wQQ6MQqoS8tRrx6f1s0y9ZPpdCUMYFc6hudXLsLJxDhcLynG/du3UMvy5J7t1MfDkD+hM4HRCmlk&#10;qBRa0cweKJw/BdePHLU0xIcEruaExWzagen/isz6yUe0DzH7IzGrywEzhhW7ErBzPiWIpWW/pCxo&#10;0xYrP2cPsDUAT7/SbAdFDr7FC5Z3SktwYfUcZA0l65Mps+QMTu5CgBKY/ZojjqA8O4danM6W4rFa&#10;fyuFL5b2udX2S3LcCqd1tv975nDqemrfU9O64NCwHug5dbGLZVcpm4s9lcJbDkAtf5kEIZJQnFwR&#10;g7VkWU210TX/r0y7NOFfNAjLv2VxTidZRZEDBe4FYgX5FSlQkotinhZLZWlxVAJAXbYxMgGg2GcU&#10;2wy0PG8ZWbpPdbbbMKtATcBEOKbr1c66QCcLVykwCrQCLJ/vxH4NoDwnsIUImGqT8R6dM1nhljcG&#10;XD1Hn5Fmz1C7nknTZxfYpbHVZTnxQTmI6rLkiAm4tiatmJa2IQi/WOGD8GUrcC4sCGUnjqPy8gVc&#10;z8jFBe9tODxtAPLYvSubX11kAhlY67TqR9aolrZYSqdkyNmwCpV01G5VV6P2cgnK0pJweoMXcsb2&#10;xNHJXclYZLdB7XF0xXLcoTRQNteDu/dRdvYCVnn0I8OKReloKddAU2vEsmTYBZ9/SmuI+V98hvlN&#10;GrntM3g1bYGAjiNwPbcID9+8xqs3b/Hd9z/g6YuXKIkOQ9643mT6ljgxpQvyCc4cMmsMAZk/oRPy&#10;qGVzR7ZBBnV3LmWMtGr60DbIpAnISgbXLoyHKXPOz+7Oa9ohbVALrBs7Bv/Kazu/Nzdg5StZlEDf&#10;NUGq4Vr5DwZgfe9yxml7aWLhnf9vcdqww+NdXTrBJOYzYDkAYl1zv5wxfmNRglBgfA9IAVnX6T6a&#10;ACk2FVDsfj2Tz1Jpz6U5jptA5zhykiRqkzxRKW19SAAjAAW0QJY6DhYgpbVZP8S67hVoBUhjXZaK&#10;eCjiIODqPoHYHLpkthOQ0upqky4W4+pafZnOkvUCrboxJcmsC3IxrJZEssSZYPxiuTcOTRiFgvmT&#10;cGbfLlzOycDNa6WoKDpBRysQF1bN4g/fmezUA1mUC8endrbl2DOo/zJHdqADRvkwiOd3b0ApWfdm&#10;xTXcrr6O2qLjuBYWgJKNMwgKD2QN74JLAUF4Sh376u0bfPXdtzibkoVZfyNANrSF5TwF1k81S0Gs&#10;SqerCeWAmJZgXdj0c9Y/Namw4JOmSFmxG7U3b+MhgfqGzpem1yh8VrB4ET8nX7QxHQywBePa4/T0&#10;LsghY9pnH9kaR1g/QrAeGUMnbTRNoa4RruU9tZZXwWRq78keuDC/F/LH8/84qSeGT1+If7F0F19+&#10;glbfpxMdEMM6vdpGAthisiz3xruiRBaVInC9E/8roBXLBmXmWYhI+k9mXbB+fHebjYIJfAKuG8AC&#10;o41msbSumibQCjwCmVhS4NOxAGKzFWgCkxMX1ewFS7RJYZ3HApU/6wKWSh9+aIuzEkCqqy1AwHNf&#10;48v/mIFQzxYAeU6ADuRxgI5ZSiYYC/OzKGohQJu0cX82czL5WXW93nqFYKSldvPv7XaAS5mgCILY&#10;Vtp2I+XBsp3YN2IACqb2Rtb4fkiZMQnnUxJRef4cbpSWovTwYZzbsxXnFg5D7vDWlsGfOZzsZQF5&#10;OjJk3CQ6bydn9Ef2uME4sX83Ks6dxd1bt3CrqgoVR7Jxdsc2nF48C3Vnz+PFc2rQZy/w5tuvEbNm&#10;O2b/DR0rAlGSYA7lwTyCVGGv2R/TEdOAgsBMsM4RAzdpTC3bDIs+6oizpy/g3ovnePH2KxsJU0ri&#10;3fJKpA0bghy+UOreFcEonEDQzuhkeQTaozaBMiGf4BSg0we3Qj6Z9OysrryW/w+ys+KzZ+d1Q+Ek&#10;jfy5hnvjF0xAm1lr0GDJHn5/GgFzs6y+U3X9qhvT8vsWYNWzKfVTI5FKwBd5/FflQVDaxw1Cj/yt&#10;gdEBoQBqepPH7x0m/rAWTRBzuc1PgFLslD+w3hCZ1rzSqtl6SxQe2sUPslsfhPV9OuaH04fRtbpu&#10;J41OTYP9LL3ZrrVftT39XprWG1CQX2sO7NV17rotcszrNDatrkUbL2sHGp1TqRDdXvebqjixD82P&#10;9X3udn1eAX6/PgPb9FJoiXqFvEz807x5TiNhtmMjjzUDdzV1maXTHcK/XrkTgROG2EZ1sdSquRN6&#10;IHUyNSmdmcs5ObZPgqbclCbHIXvCGBwZ2xUZkgd0WjQyljaigw3valQsdZBmsPbB4fleKI6KRc3F&#10;i7hRfg03iq+iLDMX9+kkaY2uF2THmrIK7BgwHvM+IZMSlJ6NCNxGn1C7fkSgUioQrApvqZwr4Db5&#10;FF7Nv4TX583gM2Ie7ty6g+evXuHt19+Qtb/HC4K2LCUZ8QP4efjZIno2ReHEjpQz7RCtGQl9pF3b&#10;2owETaHRwEeuptGMaoPkgS3Y1gJHqdtTFa4ToEe0Qd5ERT7aY+P4Mfh04WbXCy9Z4PgKBlz+VmJb&#10;Mx4rbivsON+7THH4fan/FdCGHilsEElQhpBxBEQbaXKz3AHeqMECgcq2JeLDle+oH1p7bCm3VKsJ&#10;2kgRf1T9YWXu2I/Mtu0S0wrMs+7sV7CJpjWxJMaVxSMTADXY4IBOdQMeTcOo+3hspf5DbNPLoHN2&#10;DT+fPquAp+fsZWkvEEEpprQ6r7fPzOfo+fpiNBdNL49eHP0/dc72xeVn1Rtv4GXprP7trJqoH2Bz&#10;MD5ZvBm+gzXZrzPSh3vwR2+N+P5tkDttBE5sWmGLztXQw79N4FbmHMbxNYuMWeVgJVlEgV75QGrE&#10;kR5IGUKd219TrXvRmRmLoo1bUE+NXFdVjds1N/GY0uDenXsW5joakY7lzbrQ4aIMIGgXUCJ4ErQz&#10;PybjGsNKItAEXO2x8EUjzGvahNc3RX5QjA1KaFqNZtq+/fZbPLr/ADlLl/Dlaw1N+dESRRrkUBaX&#10;wneKPSuaEUtn7PBoD1dcmayrre8VV7bl6Ie5IgrpPKdEGqUmRgztiCFzllBS7ef3xt/bYVkRwwaa&#10;LXwi4/euBPC1NH3HWrTaITn9Nt7/zxGx9aF9jLaV17hKYR2Zhin5AIV7tB6rJS3wR5ZAFvI1uiWG&#10;VXds8VUH6Gzz4Y8vAFi3TVN3rS7f8mx5XgzngNJGqfg8G6niNU4Xb908n6k4rrpuyxlgm7p3ixaw&#10;VCjMIhHs3sN4TTjLcLccsUEMtkmiSBdLDkj/Ou06lsYN0TOdz67PyM8joOpLlellsu+FkmALHQgB&#10;Xy+qXky+oJ+TQfwGdMWFRQNxZHJ3RPRRIkw7HBnfndqwA9LGE7z7fFF36Szu3b6J8uPHcWLtWkqF&#10;buZgaXumWHrkBZO6ELytyWqtkT+tJwon90RKHw+cWaaFkpPw5KFWQXxmubO3b9/BriEzMP+jxiYH&#10;FDlQToHpWGnYzz7G7E9+TZOuJZhpYluvL77EkkZdcK7wPO5rKdBvvsPrt1/j1cvXuJqSTbD2hDLR&#10;xP7p1LQaKFCEQMO2Su4ReLVHQv54D9O8UX1aWphLid4RfZsasJ1cW92rZesjqI87z17tkgWOHDAt&#10;KyLg92jz7kQEPGcSgSZsaCEUkZfi5Pq+/wtHbID3P6c4jjbvWAAVowjlYiaJYGlMaUNzmAgIgUUe&#10;/c8dKnO+VNLM++e5MF4nPasylABRGe5uM2/f/Sw9V967tKSfNCr/nvSugcgNVEeOqK4RMAHbtKq7&#10;rmsFQPUQBnI+z6IDNF3naFYzXmuDJjSB+JBzzOsEaL1E0lUWp+X3YKDlCyxJsE7ApSOxh+0azqVk&#10;+Xz1XoSNHYDY3i2ti4/REkYEreK0iQPaUdv1xeHxA1G4djGuZGSi+tJF3C4uwUV/f2ROGEpWJXgp&#10;CxLIzorn5k3ogkRNbaHUSCVLFYzth2PL1uL+7Qdkw0d4TGfpYlYB5v2qKTw//MjCWpIBFjVQDi2P&#10;5zSkNaJMoCSQiWUXNvsSCxp+idD561B96z4evnuHF2TYr374LZ7fvY9jqzfwpekCW3O2r8AoFm1N&#10;WdAKYQRnSM9mtrCGWDSO55RroBEwAdQ1UubaPtRitJI+gxXu6oA9Y4fhL5UZ5/TA6r0szEXT92y9&#10;ssDK79mcMJp6QzMCVr2mSG7Pz4dxvSMaUe+9NWb0IVAD+KPJxKIHCSI5MbIggZfH+pH1wwskwfyR&#10;zfOnie1UGlgFUILSgE0zBnTXnVCWA3Invuvcp8jBe5bkscCnpBoDHNsFZJUWZaAZUN3HqjvgdIBu&#10;rM3SIgT8P0jyHHS/iPp/2Qvg/j+JcfWiqttydJc8W4F2LUGriIFyasW4O3VNDFrsCEfaxpXs8ulY&#10;Eai2Tuwg/bDqWtvZ3ggpgzSsSU96wRxcDAtDNbv8G5fP43pWOk6sW4aYruxyKS/ShranJlQ2lRjN&#10;w2K6aYO64czu/dSyz/HowWPbmDlzdyAWfKRkb5eGlSNm0QNjWMoDgtaziSs+q+iBQl5eX36JZc27&#10;4lh8KuqfPcHjr78y0L7+/gfcocOYv9jTAKut75X/mjqK2pb/H01O1Npctg2+tG6vprbMUeYYflbq&#10;VtPmlA0ypSuKdZXsrUmQEXzWnEnT8C8U5jLQCpT63mhydHVsIGZd5KBzitpItjlZdZJ9IlDvn4M2&#10;ONvbQKMfXV2vuk2BwMDKH1elGEmlOTIEs+PZy7kRsA3culZgoL1nLpU0h80M7DTpZgM5SwMf/568&#10;fQe4YTrHUiY2tlLX8XqxpkoLX/FvWeiLx44E0PNUN+bl39Jnd8Jd9kLyszqfT/8n3R/iPq+6mF6h&#10;F2MB95coDesM41qsliYgU4P19c/C6aPHULR7I7vVnkjlj5XIH127vgjAmaM7EdBaicUD6ewqCxdM&#10;xkmfHbh0WPPDylB54gQBs5ZdcG8k9GtqOlfDwIkEfOqwjpQZI1GammXrGUga3L11FyGeq8iyvyFo&#10;XYD1JHDnSCJoCFd12myaHDNzyJo0gucnjeE9Zh4uFdG5u0/wvybTfvMtnn39NUoy0pA8frDNP9O6&#10;Y5plYXuC9XeBUFuChvZpDq2AKCctd0I7OlkdbMg5mRInWWmL1L+aTqO8WTlfmkcWMrwX+s5agj/T&#10;1lVywORg6TsVUAVYdf0mxVh3DdUSrCJP4kqyUr2eHHwDraNp/TM+aBCR8x9drCdmpKkLt9LNhmJF&#10;Y0J3aUO7bmAIdMZyAo0Aox/eMQGCpRhaQHHA7ccPIdAb0/GcZW/x2F4IGeu6XtfYMT+4Jcm4TWwv&#10;pnReCGNlN/BkArdjegEkTQR8mV4GO3bMfd50LZ+l++VwKknDYVk5CAqGazUZmQCrcJcGF5YfxLB9&#10;ybhw4bLth3slOgLF65cjoeeXiO/bwib0HZvWw/RgyhDqQAL46JTedNp647DnHFxJirFdD2vLK6lb&#10;I3Bu9UKka0oONa4tRT+yE4p99+DW9Qo8ePDQljwqO3EeG7sOZVdPBlW0QMyqETBlcVEmKOwlbauR&#10;sDlsm9uYjPsFWfnDFohf442Ksio8fPaKTPs1nnzzNZ4+f4YTWzcjamAnW2NXEyht9i8/h2bZhvOz&#10;aI6XmFbrj4VTcysFMZOmHFpJA60ArgmOmdoOlMC2Ke98eTdMHIeGy3YQkO7BBCenQLrV0bZOpEbA&#10;1ZKqAqoIUeFPC2fShIF9Aq239z9rkJgb2CA+Hw3ij6BBAi1W4OUPaca6RrTUzQvA0qrSo/qhBWy1&#10;2w9PIOi8jg04PHYY0hhTbbxObGpAdpsBnG3SnBaXdX84aWiZHCKZMTpNYSl1GfsJKkmZA9Q6Co85&#10;b6UGCnzZFsC67CBNrO+YXp5DtFB9HpqVPwOsnWddoDVHgV+iTF+uZixowTnpfi3SoQRmrYiygqBd&#10;54OCqEiUHT9pG3xU5xfg8IxxyCTgtOerNq+LplRIHaEVZJTe14FMqi2J+iBj7jScCAzADYLydlUV&#10;6s+exslNq6A9dBP6t0VsrzYoSUxC/Y1a3Ku/jTv1d1AQkoDFjdtb1pZWQ9TQ7VzKgXmfKdQlELMk&#10;y2pCo4DrYtomWPplD5yMycZd6uKHT1/j8buv8Ojbb3CLz86YMwOh/dojksweys8aQaYVaEP6aZHn&#10;VkhUd0+9rdW6g6nbtdaBkroFZIE8nPdoUWQtQR/MMprXhlHPz5w8C/98Nb8nRYps/pf7e1XdiYPL&#10;+dL3rUwuRQosJu82x5E/wN99TzRBm5jViIB90CChEA2Sj6JBIi2+AA3iCE5ZLEEc7XaqbKiVoBRo&#10;BeRoMbCAyR9devU90HleJkAYsAVoXhPJNvPq2S7dGUpw6BoBW8Ax8BM0ArzTZuYcsxTA1c1b3gHv&#10;d1jWkRxicbGzw+piaQO0XgTVCWqVwbpGwCfAZf5slxnwaXo5HEZQVyYvdiMBa9sCkWUdebCS+nZt&#10;MIZ7rUfkhJE47ueH8qIzKD17HqVHcnFsyUxE9/iC4NSCyu0Rzu4+lCwVNpBe92CtGN4JIf3bI2wY&#10;nbSte3G96Cxu3alHXWU5SsOok0cOQFj33ig7WYTqikrcLKtG1dVyRC/dgLm/JhAb/obSQGmGn2DW&#10;h7+mdtXgwacmDQRegVaAnsNrZn78CXYOmY7y4go8fvMGD15+hbtvv8L9r97iYvZhBPXvgSCCLJgA&#10;DKYDeLCPVuh2ATdUQKQj5toXoQ1ByePeLcjArZEwvANS+P/Tat+H+rSgpGhDkLemtcT+QV3QyXOd&#10;K2og0Cpy8H7+F79fm/+lnowm8KrNkpJ4vcKliodv528gU3Bgp0Abe8SzQUL+/9UgkaA1kNLEuAJu&#10;gkztLGPJxDIxciKP49kuMAu4MbpPDO2UvEbnBFydj6IJ8AJtFMEfRQCqze6l6R49w67l+QgCMoQA&#10;FPvpGZG83l4CAtgiDzTV/Qk6yQSBN1jgFWgJekkL09w0kxJuQGtAQU6mTGws8xFg2S6GPqBuiaUY&#10;WgMX1lWxNA+XX5oWkVCMUXFoOWICrMDLbq7j/E38gYYgdNgoZGzeiVPxabh6sRiXUtOQOXchYkb0&#10;Q8iAzggf3A1B/CEPDemCQDpXQSN6I3BEL1p/BPDe6KnLcTw8DdfJfFU3anAxLQunvAPxjDr21es3&#10;ePTwKS6fKMLOQaMx59e/wcLGn5FtCVIy6/I2n2NRqybwVCzWMbLrwpYtsKBZayxrQZZNPIw7j55Y&#10;qOvxN9/hEeXBjfv3kbzjAPyHDsbBMQPhP5yfaVhXhI3qiWD2BAdH97HPGDlxEALH9kcgdXcI26Mm&#10;8YWaOBBBrAeO7onQ0b3snkPsIQKoYwP5/9w9YiCae24gCAlYi8PyuzOWFRAJVJm+Z5NhNCMKmuOY&#10;WXiMdcXI9RtsUT5t8tEXBthENxgdphVgVU+iJegcLcldOpbE+yQnDLS8XuCOYbsA6TC0BipUipmj&#10;3KA14BGYDiMrmmAsLsDSBEpzpsTCYlnWHXMkhkxaWCA1B9Fdt6iAAOywMM10NAEsqeAvcwPaMQFW&#10;7RYt0TNYKnYsgEqD6e3XF60v3fYRI8glFeSYaeM7fun/Zmswtvv4IeBAIA76hCMkMBZ5p87iSmUV&#10;ii9dRX5ONqKDAuG7aw8O7N4Nnz27EbB/P4J8DyBwyxb47tmPAyFh8AuKRlBoMqKPncWpqhu4Wn8L&#10;tbfu4dlXX+PZ27d49uY1jsWkYFXL7vD82B3iUv7spx9jcfNGmN+sIUHbEPO/bOwGbjNsGN4Hq3r0&#10;xqZu41Fy8Spq7tzHjacvcPfd16j/9itcfvgQvtFp2LvHB7vYU+wICICfzy747dqK/YcCsC8iFP7+&#10;fgiihNkZEYydUWEICg9BSIAf9oXxOIafO/QgQvx8EOzrhz28dldQAHbt9cagTd58sSmlNPQtoCoW&#10;K0AaMAVgfqeSBvIfNKCgMQGFtzTK6QzkyPTdC8BbIuv+b8M4wHRtkgL6AAAAAElFTkSuQmCCUEsD&#10;BBQABgAIAAAAIQDWPajs3gAAAAcBAAAPAAAAZHJzL2Rvd25yZXYueG1sTI9PS8NAEMXvQr/DMgUv&#10;xW7qn9jGbIoKgpeCRmmv0+yYBLOzIbtJk2/v1otehje84b3fpNvRNGKgztWWFayWEQjiwuqaSwWf&#10;Hy9XaxDOI2tsLJOCiRxss9lFiom2J36nIfelCCHsElRQed8mUrqiIoNuaVvi4H3ZzqAPa1dK3eEp&#10;hJtGXkdRLA3WHBoqbOm5ouI7742CnVks6C2OX4d+j4f90+1UTnmu1OV8fHwA4Wn0f8dwxg/okAWm&#10;o+1ZO9EoCI/433n2VpvoDsQxqHh9cw8yS+V//uwHAAD//wMAUEsDBBQABgAIAAAAIQC4d/Cl5gAA&#10;ADkEAAAZAAAAZHJzL19yZWxzL2Uyb0RvYy54bWwucmVsc7zTz2oDIRAG8Hsh7yBzz7q7STalxM2l&#10;FHIN6QOIzrrS9Q9qS/P2FUqggWBvHp1hvu938XD8Ngv5whC1swy6pgWCVjiprWLwfnlbPwOJiVvJ&#10;F2eRwRUjHMfV0+GMC0/5KM7aR5JTbGQwp+RfKI1iRsNj4zzavJlcMDzlZ1DUc/HBFdK+bQca/mbA&#10;eJdJTpJBOMkNkMvV5+b/s900aYGvTnwatOlBBdUmd+dAHhQmBgal5r/DTeOtAvrYsK9j2JcMfR1D&#10;XzJ0dQxdyTDUMQwlw66OYVcybOsYtjcDvfvw4w8AAAD//wMAUEsBAi0AFAAGAAgAAAAhALGCZ7YK&#10;AQAAEwIAABMAAAAAAAAAAAAAAAAAAAAAAFtDb250ZW50X1R5cGVzXS54bWxQSwECLQAUAAYACAAA&#10;ACEAOP0h/9YAAACUAQAACwAAAAAAAAAAAAAAAAA7AQAAX3JlbHMvLnJlbHNQSwECLQAUAAYACAAA&#10;ACEAq3biSK8FAAD2GAAADgAAAAAAAAAAAAAAAAA6AgAAZHJzL2Uyb0RvYy54bWxQSwECLQAKAAAA&#10;AAAAACEA43rDVY4fAACOHwAAFAAAAAAAAAAAAAAAAAAVCAAAZHJzL21lZGlhL2ltYWdlMS5wbmdQ&#10;SwECLQAKAAAAAAAAACEA09Fx+OVNAQDlTQEAFAAAAAAAAAAAAAAAAADVJwAAZHJzL21lZGlhL2lt&#10;YWdlMi5wbmdQSwECLQAKAAAAAAAAACEAt7pmPclTAgDJUwIAFAAAAAAAAAAAAAAAAADsdQEAZHJz&#10;L21lZGlhL2ltYWdlMy5wbmdQSwECLQAKAAAAAAAAACEAUDsJLQtkAQALZAEAFAAAAAAAAAAAAAAA&#10;AADnyQMAZHJzL21lZGlhL2ltYWdlNC5wbmdQSwECLQAKAAAAAAAAACEAjwQjj+FWAQDhVgEAFAAA&#10;AAAAAAAAAAAAAAAkLgUAZHJzL21lZGlhL2ltYWdlNS5wbmdQSwECLQAKAAAAAAAAACEA1e33mtDk&#10;AADQ5AAAFAAAAAAAAAAAAAAAAAA3hQYAZHJzL21lZGlhL2ltYWdlNi5wbmdQSwECLQAKAAAAAAAA&#10;ACEADzw7A+xNAQDsTQEAFAAAAAAAAAAAAAAAAAA5agcAZHJzL21lZGlhL2ltYWdlNy5wbmdQSwEC&#10;LQAUAAYACAAAACEA1j2o7N4AAAAHAQAADwAAAAAAAAAAAAAAAABXuAgAZHJzL2Rvd25yZXYueG1s&#10;UEsBAi0AFAAGAAgAAAAhALh38KXmAAAAOQQAABkAAAAAAAAAAAAAAAAAYrkIAGRycy9fcmVscy9l&#10;Mm9Eb2MueG1sLnJlbHNQSwUGAAAAAAwADAAIAwAAf7oI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75596;height:106914;visibility:visible;mso-wrap-style:square" filled="t">
                  <v:fill r:id="rId75" o:title="" recolor="t" rotate="t" o:detectmouseclick="t" type="frame"/>
                  <v:path o:connecttype="none"/>
                </v:shape>
                <v:shape id="Triangle_ForestryAndResources" o:spid="_x0000_s1028" type="#_x0000_t75" style="position:absolute;left:65071;top:80176;width:10516;height:22279;visibility:hidden;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Tk9QxAAAANsAAAAPAAAAZHJzL2Rvd25yZXYueG1sRI9Li8JA&#10;EITvgv9haGEvohMXHzE6yqIIizcfCN6aTJsEMz0xM6vx3+8Igseiqr6i5svGlOJOtSssKxj0IxDE&#10;qdUFZwqOh00vBuE8ssbSMil4koPlot2aY6Ltg3d03/tMBAi7BBXk3leJlC7NyaDr24o4eBdbG/RB&#10;1pnUNT4C3JTyO4rG0mDBYSHHilY5pdf9n1HQXcfXzVDeJvH2eMLp7vzUtCqU+uo0PzMQnhr/Cb/b&#10;v1rBaAKvL+EHyMU/AAAA//8DAFBLAQItABQABgAIAAAAIQDb4fbL7gAAAIUBAAATAAAAAAAAAAAA&#10;AAAAAAAAAABbQ29udGVudF9UeXBlc10ueG1sUEsBAi0AFAAGAAgAAAAhAFr0LFu/AAAAFQEAAAsA&#10;AAAAAAAAAAAAAAAAHwEAAF9yZWxzLy5yZWxzUEsBAi0AFAAGAAgAAAAhAEFOT1DEAAAA2wAAAA8A&#10;AAAAAAAAAAAAAAAABwIAAGRycy9kb3ducmV2LnhtbFBLBQYAAAAAAwADALcAAAD4AgAAAAA=&#10;">
                  <v:imagedata r:id="rId76" o:title=""/>
                </v:shape>
                <v:shape id="Triangle_AgricultureVictoria" o:spid="_x0000_s1029" type="#_x0000_t75" style="position:absolute;left:65084;top:80222;width:10512;height:22271;visibility:hidden;mso-wrap-style:square" o:preferrelative="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2QGYwQAAANsAAAAPAAAAZHJzL2Rvd25yZXYueG1sRE/Pa8Iw&#10;FL4L/g/hCbtpOmFOqlFUNqgHGbqBHp/Nsy1rXkqSav3vzUHw+PH9ni87U4srOV9ZVvA+SkAQ51ZX&#10;XCj4+/0eTkH4gKyxtkwK7uRhuej35phqe+M9XQ+hEDGEfYoKyhCaVEqfl2TQj2xDHLmLdQZDhK6Q&#10;2uEthptajpNkIg1WHBtKbGhTUv5/aI2CY5X9HNvdlCbrr1N735zdapt9KvU26FYzEIG68BI/3ZlW&#10;8BHHxi/xB8jFAwAA//8DAFBLAQItABQABgAIAAAAIQDb4fbL7gAAAIUBAAATAAAAAAAAAAAAAAAA&#10;AAAAAABbQ29udGVudF9UeXBlc10ueG1sUEsBAi0AFAAGAAgAAAAhAFr0LFu/AAAAFQEAAAsAAAAA&#10;AAAAAAAAAAAAHwEAAF9yZWxzLy5yZWxzUEsBAi0AFAAGAAgAAAAhAHzZAZjBAAAA2wAAAA8AAAAA&#10;AAAAAAAAAAAABwIAAGRycy9kb3ducmV2LnhtbFBLBQYAAAAAAwADALcAAAD1AgAAAAA=&#10;">
                  <v:imagedata r:id="rId77" o:title=""/>
                </v:shape>
                <v:shape id="Triangle_Environment" o:spid="_x0000_s1030" type="#_x0000_t75" style="position:absolute;left:65069;top:80174;width:10516;height:22279;visibility:hidden;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TeZyxQAAANsAAAAPAAAAZHJzL2Rvd25yZXYueG1sRI9Ba8JA&#10;FITvQv/D8oTezCYWS43ZSBEKvfSglUJvz+wzG82+Ddmtif56t1DocZiZb5hiPdpWXKj3jWMFWZKC&#10;IK6cbrhWsP98m72A8AFZY+uYFFzJw7p8mBSYazfwli67UIsIYZ+jAhNCl0vpK0MWfeI64ugdXW8x&#10;RNnXUvc4RLht5TxNn6XFhuOCwY42hqrz7scqqE9VOuyzr4/D9+Lw1B1v2dk0rVKP0/F1BSLQGP7D&#10;f+13rWCxhN8v8QfI8g4AAP//AwBQSwECLQAUAAYACAAAACEA2+H2y+4AAACFAQAAEwAAAAAAAAAA&#10;AAAAAAAAAAAAW0NvbnRlbnRfVHlwZXNdLnhtbFBLAQItABQABgAIAAAAIQBa9CxbvwAAABUBAAAL&#10;AAAAAAAAAAAAAAAAAB8BAABfcmVscy8ucmVsc1BLAQItABQABgAIAAAAIQANTeZyxQAAANsAAAAP&#10;AAAAAAAAAAAAAAAAAAcCAABkcnMvZG93bnJldi54bWxQSwUGAAAAAAMAAwC3AAAA+QIAAAAA&#10;">
                  <v:imagedata r:id="rId78" o:title=""/>
                </v:shape>
                <v:shape id="Triangle_ForestFireAndRegions" o:spid="_x0000_s1031" type="#_x0000_t75" style="position:absolute;left:65070;top:80175;width:10516;height:22280;visibility:hidden;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YQsYvgAAANsAAAAPAAAAZHJzL2Rvd25yZXYueG1sRE9Ni8Iw&#10;EL0L/ocwgjdN3INoNYouVLwtuoLXsRnbYjOpTWrrv98chD0+3vd629tKvKjxpWMNs6kCQZw5U3Ku&#10;4fKbThYgfEA2WDkmDW/ysN0MB2tMjOv4RK9zyEUMYZ+ghiKEOpHSZwVZ9FNXE0fu7hqLIcIml6bB&#10;LobbSn4pNZcWS44NBdb0XVD2OLdWgyK7/Hl2fbqo1H6XHtL2try2Wo9H/W4FIlAf/sUf99FomMf1&#10;8Uv8AXLzBwAA//8DAFBLAQItABQABgAIAAAAIQDb4fbL7gAAAIUBAAATAAAAAAAAAAAAAAAAAAAA&#10;AABbQ29udGVudF9UeXBlc10ueG1sUEsBAi0AFAAGAAgAAAAhAFr0LFu/AAAAFQEAAAsAAAAAAAAA&#10;AAAAAAAAHwEAAF9yZWxzLy5yZWxzUEsBAi0AFAAGAAgAAAAhAJ1hCxi+AAAA2wAAAA8AAAAAAAAA&#10;AAAAAAAABwIAAGRycy9kb3ducmV2LnhtbFBLBQYAAAAAAwADALcAAADyAgAAAAA=&#10;">
                  <v:imagedata r:id="rId79" o:title=""/>
                </v:shape>
                <v:shape id="Triangle_WaterAndCatchments" o:spid="_x0000_s1032" type="#_x0000_t75" style="position:absolute;left:65072;top:80177;width:10516;height:22279;visibility:hidden;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mvUwwAAANsAAAAPAAAAZHJzL2Rvd25yZXYueG1sRI9Bi8Iw&#10;FITvgv8hvIW9aaqgaDXKKogLIqIu7PXRPNti81KStNZ/b4SFPQ4z8w2zXHemEi05X1pWMBomIIgz&#10;q0vOFfxcd4MZCB+QNVaWScGTPKxX/d4SU20ffKb2EnIRIexTVFCEUKdS+qwgg35oa+Lo3awzGKJ0&#10;udQOHxFuKjlOkqk0WHJcKLCmbUHZ/dIYBfl+5uqGNr/NoT2eJof5bTvZn5T6/Oi+FiACdeE//Nf+&#10;1gqmI3h/iT9Arl4AAAD//wMAUEsBAi0AFAAGAAgAAAAhANvh9svuAAAAhQEAABMAAAAAAAAAAAAA&#10;AAAAAAAAAFtDb250ZW50X1R5cGVzXS54bWxQSwECLQAUAAYACAAAACEAWvQsW78AAAAVAQAACwAA&#10;AAAAAAAAAAAAAAAfAQAAX3JlbHMvLnJlbHNQSwECLQAUAAYACAAAACEA+/5r1MMAAADbAAAADwAA&#10;AAAAAAAAAAAAAAAHAgAAZHJzL2Rvd25yZXYueG1sUEsFBgAAAAADAAMAtwAAAPcCAAAAAA==&#10;">
                  <v:imagedata r:id="rId80" o:title=""/>
                </v:shape>
                <v:shape id="Triangle_Plain" o:spid="_x0000_s1033" style="position:absolute;left:65083;top:80169;width:10504;height:22284;visibility:hidden;mso-wrap-style:square;v-text-anchor:middle" coordsize="787527,16706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MIsYxQAAANsAAAAPAAAAZHJzL2Rvd25yZXYueG1sRI9Ba8JA&#10;FITvBf/D8oReim4aIUjqKlWoeJAWo9DrI/tMQrNv4+4aU399t1DocZiZb5jFajCt6Mn5xrKC52kC&#10;gri0uuFKwen4NpmD8AFZY2uZFHyTh9Vy9LDAXNsbH6gvQiUihH2OCuoQulxKX9Zk0E9tRxy9s3UG&#10;Q5SuktrhLcJNK9MkyaTBhuNCjR1taiq/iqtR8HHf7Pb6/Vyts3L7eZk9mX2BRqnH8fD6AiLQEP7D&#10;f+2dVpCl8Psl/gC5/AEAAP//AwBQSwECLQAUAAYACAAAACEA2+H2y+4AAACFAQAAEwAAAAAAAAAA&#10;AAAAAAAAAAAAW0NvbnRlbnRfVHlwZXNdLnhtbFBLAQItABQABgAIAAAAIQBa9CxbvwAAABUBAAAL&#10;AAAAAAAAAAAAAAAAAB8BAABfcmVscy8ucmVsc1BLAQItABQABgAIAAAAIQADMIsYxQAAANsAAAAP&#10;AAAAAAAAAAAAAAAAAAcCAABkcnMvZG93bnJldi54bWxQSwUGAAAAAAMAAwC3AAAA+QIAAAAA&#10;" path="m,1670685r787527,l787527,,,1670685xe" fillcolor="#1f1446" stroked="f">
                  <v:stroke joinstyle="miter"/>
                  <v:path arrowok="t" o:connecttype="custom" o:connectlocs="0,2228401;1050423,2228401;1050423,0;0,2228401" o:connectangles="0,0,0,0"/>
                  <o:lock v:ext="edit" aspectratio="t"/>
                </v:shape>
                <v:shape id="Triangle_Energy" o:spid="_x0000_s1034" type="#_x0000_t75" style="position:absolute;left:65074;top:80173;width:10516;height:22279;visibility:hidden;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ZFIBxAAAANsAAAAPAAAAZHJzL2Rvd25yZXYueG1sRI9Ba8JA&#10;FITvBf/D8oTe6sYKoURXEbUgXsToQW+P7DOJZt/G3a3Gf98tFDwOM/MNM5l1phF3cr62rGA4SEAQ&#10;F1bXXCo47L8/vkD4gKyxsUwKnuRhNu29TTDT9sE7uuehFBHCPkMFVQhtJqUvKjLoB7Yljt7ZOoMh&#10;SldK7fAR4aaRn0mSSoM1x4UKW1pUVFzzH6Mgv5yOtBydVrd1uuHtZbN3+W6p1Hu/m49BBOrCK/zf&#10;XmsF6Qj+vsQfIKe/AAAA//8DAFBLAQItABQABgAIAAAAIQDb4fbL7gAAAIUBAAATAAAAAAAAAAAA&#10;AAAAAAAAAABbQ29udGVudF9UeXBlc10ueG1sUEsBAi0AFAAGAAgAAAAhAFr0LFu/AAAAFQEAAAsA&#10;AAAAAAAAAAAAAAAAHwEAAF9yZWxzLy5yZWxzUEsBAi0AFAAGAAgAAAAhAANkUgHEAAAA2wAAAA8A&#10;AAAAAAAAAAAAAAAABwIAAGRycy9kb3ducmV2LnhtbFBLBQYAAAAAAwADALcAAAD4AgAAAAA=&#10;">
                  <v:imagedata r:id="rId81" o:title=""/>
                </v:shape>
                <w10:wrap type="topAndBottom" anchorx="page" anchory="page"/>
                <w10:anchorlock/>
              </v:group>
            </w:pict>
          </mc:Fallback>
        </mc:AlternateContent>
      </w:r>
    </w:p>
    <w:sectPr w:rsidR="00212459" w:rsidRPr="00E97B47" w:rsidSect="00EC4055">
      <w:headerReference w:type="even" r:id="rId82"/>
      <w:headerReference w:type="default" r:id="rId83"/>
      <w:footerReference w:type="even" r:id="rId84"/>
      <w:footerReference w:type="default" r:id="rId85"/>
      <w:headerReference w:type="first" r:id="rId86"/>
      <w:footerReference w:type="first" r:id="rId87"/>
      <w:pgSz w:w="11907" w:h="16839" w:code="9"/>
      <w:pgMar w:top="1134" w:right="1134" w:bottom="1134" w:left="1134" w:header="283" w:footer="283" w:gutter="0"/>
      <w:cols w:space="720"/>
      <w:noEndnote/>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682A253B" w14:textId="77777777" w:rsidR="00EA58B9" w:rsidRDefault="00EA58B9" w:rsidP="00CD157B">
      <w:pPr>
        <w:pStyle w:val="NoSpacing"/>
      </w:pPr>
    </w:p>
  </w:endnote>
  <w:endnote w:type="continuationSeparator" w:id="0">
    <w:p w14:paraId="30C84E00" w14:textId="77777777" w:rsidR="00EA58B9" w:rsidRDefault="00EA58B9" w:rsidP="00CD157B">
      <w:pPr>
        <w:pStyle w:val="NoSpacing"/>
      </w:pPr>
    </w:p>
  </w:endnote>
  <w:endnote w:type="continuationNotice" w:id="1">
    <w:p w14:paraId="3750C3A2" w14:textId="77777777" w:rsidR="00EA58B9" w:rsidRDefault="00EA58B9" w:rsidP="00CD157B">
      <w:pPr>
        <w:pStyle w:val="NoSpacing"/>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Helvetica Neue">
    <w:altName w:val="Arial"/>
    <w:charset w:val="00"/>
    <w:family w:val="auto"/>
    <w:pitch w:val="default"/>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CD157B" w14:paraId="4A0482FE" w14:textId="77777777">
      <w:trPr>
        <w:trHeight w:val="397"/>
      </w:trPr>
      <w:tc>
        <w:tcPr>
          <w:tcW w:w="340" w:type="dxa"/>
        </w:tcPr>
        <w:p w14:paraId="36E431B2" w14:textId="27847B9A" w:rsidR="00CD157B" w:rsidRPr="00D55628" w:rsidRDefault="00063E4C" w:rsidP="00376EF3">
          <w:pPr>
            <w:pStyle w:val="FooterEvenPageNumber"/>
            <w:framePr w:wrap="auto" w:vAnchor="margin" w:hAnchor="text" w:yAlign="inline"/>
          </w:pPr>
          <w:r>
            <w:rPr>
              <w:noProof/>
            </w:rPr>
            <mc:AlternateContent>
              <mc:Choice Requires="wps">
                <w:drawing>
                  <wp:anchor distT="0" distB="0" distL="0" distR="0" simplePos="0" relativeHeight="251658249" behindDoc="0" locked="0" layoutInCell="1" allowOverlap="1" wp14:anchorId="093E365C" wp14:editId="66E95143">
                    <wp:simplePos x="0" y="0"/>
                    <wp:positionH relativeFrom="page">
                      <wp:posOffset>2873752</wp:posOffset>
                    </wp:positionH>
                    <wp:positionV relativeFrom="page">
                      <wp:posOffset>7620</wp:posOffset>
                    </wp:positionV>
                    <wp:extent cx="552261" cy="443865"/>
                    <wp:effectExtent l="0" t="0" r="6985" b="0"/>
                    <wp:wrapNone/>
                    <wp:docPr id="835106779" name="Text Box 83510677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2261" cy="443865"/>
                            </a:xfrm>
                            <a:prstGeom prst="rect">
                              <a:avLst/>
                            </a:prstGeom>
                            <a:noFill/>
                            <a:ln>
                              <a:noFill/>
                            </a:ln>
                          </wps:spPr>
                          <wps:txbx>
                            <w:txbxContent>
                              <w:p w14:paraId="6B3A552D" w14:textId="77777777" w:rsidR="00063E4C" w:rsidRPr="00C51D6C" w:rsidRDefault="00063E4C" w:rsidP="00063E4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wps:txbx>
                          <wps:bodyPr rot="0" spcFirstLastPara="0" vertOverflow="overflow" horzOverflow="overflow" vert="horz" wrap="square" lIns="0" tIns="0" rIns="0" bIns="190500" numCol="1" spcCol="0" rtlCol="0" fromWordArt="0" anchor="b" anchorCtr="0" forceAA="0" compatLnSpc="1">
                            <a:prstTxWarp prst="textNoShape">
                              <a:avLst/>
                            </a:prstTxWarp>
                            <a:spAutoFit/>
                          </wps:bodyPr>
                        </wps:wsp>
                      </a:graphicData>
                    </a:graphic>
                    <wp14:sizeRelH relativeFrom="margin">
                      <wp14:pctWidth>0</wp14:pctWidth>
                    </wp14:sizeRelH>
                  </wp:anchor>
                </w:drawing>
              </mc:Choice>
              <mc:Fallback>
                <w:pict>
                  <v:shapetype w14:anchorId="093E365C" id="_x0000_t202" coordsize="21600,21600" o:spt="202" path="m,l,21600r21600,l21600,xe">
                    <v:stroke joinstyle="miter"/>
                    <v:path gradientshapeok="t" o:connecttype="rect"/>
                  </v:shapetype>
                  <v:shape id="Text Box 835106779" o:spid="_x0000_s1031" type="#_x0000_t202" alt="OFFICIAL" style="position:absolute;margin-left:226.3pt;margin-top:.6pt;width:43.5pt;height:34.95pt;z-index:251658249;visibility:visible;mso-wrap-style:square;mso-width-percent:0;mso-wrap-distance-left:0;mso-wrap-distance-top:0;mso-wrap-distance-right:0;mso-wrap-distance-bottom:0;mso-position-horizontal:absolute;mso-position-horizontal-relative:page;mso-position-vertical:absolute;mso-position-vertical-relative:page;mso-width-percent:0;mso-width-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3ibgEAIAAB4EAAAOAAAAZHJzL2Uyb0RvYy54bWysU8Fu2zAMvQ/YPwi6L3ayJuiMOEXWIsOA&#10;oC2QDj3LshQbsEWNUmJnXz9KjpOt22nYRaZJ6pF8fFre9W3DjgpdDSbn00nKmTISytrsc/7tZfPh&#10;ljPnhSlFA0bl/KQcv1u9f7fsbKZmUEFTKmQEYlzW2ZxX3tssSZysVCvcBKwyFNSArfD0i/ukRNER&#10;etskszRdJB1gaRGkco68D0OQryK+1kr6J62d8qzJOfXm44nxLMKZrJYi26OwVS3PbYh/6KIVtaGi&#10;F6gH4QU7YP0HVFtLBAfaTyS0CWhdSxVnoGmm6ZtpdpWwKs5C5Dh7ocn9P1j5eNzZZ2S+/ww9LTAQ&#10;0lmXOXKGeXqNbfhSp4ziROHpQpvqPZPknM9ns8WUM0mhm5uPt4t5QEmuly06/0VBy4KRc6StRLLE&#10;cev8kDqmhFoGNnXTxM005jcHYQZPcu0wWL4velaXOZ+N3RdQnmgohGHfzspNTaW3wvlngbRgmoNE&#10;65/o0A10OYezxVkF+ONv/pBPvFOUs44Ek3P3/SBQcdZ8NbSRoK7RwNEoojH9lM5TiptDew8kROKK&#10;WoomedE3o6kR2lcS9DqUopAwkgrmvBjNez9olx6EVOt1TCIhWeG3ZmdlgA6EBTZf+leB9ky5p109&#10;wqgnkb1hfsgNN51dHzzxH9cSyB2oPHNOIoyLPT+YoPJf/2PW9VmvfgIAAP//AwBQSwMEFAAGAAgA&#10;AAAhAP1JWwPeAAAACAEAAA8AAABkcnMvZG93bnJldi54bWxMj0FPg0AQhe8m/ofNmHgxdgGlVWRp&#10;jMGLHlTaS29bdgQiO0vYpcX+eseTHl++lzff5OvZ9uKAo+8cKYgXEQik2pmOGgXbzfP1HQgfNBnd&#10;O0IF3+hhXZyf5Toz7kgfeKhCI3iEfKYVtCEMmZS+btFqv3ADErNPN1odOI6NNKM+8rjtZRJFS2l1&#10;R3yh1QM+tVh/VZNVIOek6ncvuCqv3kw5vb+e0l15UuryYn58ABFwDn9l+NVndSjYae8mMl70Cm7T&#10;ZMlVBgkI5unNPee9glUcgyxy+f+B4gcAAP//AwBQSwECLQAUAAYACAAAACEAtoM4kv4AAADhAQAA&#10;EwAAAAAAAAAAAAAAAAAAAAAAW0NvbnRlbnRfVHlwZXNdLnhtbFBLAQItABQABgAIAAAAIQA4/SH/&#10;1gAAAJQBAAALAAAAAAAAAAAAAAAAAC8BAABfcmVscy8ucmVsc1BLAQItABQABgAIAAAAIQCN3ibg&#10;EAIAAB4EAAAOAAAAAAAAAAAAAAAAAC4CAABkcnMvZTJvRG9jLnhtbFBLAQItABQABgAIAAAAIQD9&#10;SVsD3gAAAAgBAAAPAAAAAAAAAAAAAAAAAGoEAABkcnMvZG93bnJldi54bWxQSwUGAAAAAAQABADz&#10;AAAAdQUAAAAA&#10;" filled="f" stroked="f">
                    <v:textbox style="mso-fit-shape-to-text:t" inset="0,0,0,15pt">
                      <w:txbxContent>
                        <w:p w14:paraId="6B3A552D" w14:textId="77777777" w:rsidR="00063E4C" w:rsidRPr="00C51D6C" w:rsidRDefault="00063E4C" w:rsidP="00063E4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v:textbox>
                    <w10:wrap anchorx="page" anchory="page"/>
                  </v:shape>
                </w:pict>
              </mc:Fallback>
            </mc:AlternateContent>
          </w:r>
          <w:r w:rsidR="00CD157B" w:rsidRPr="00D55628">
            <w:fldChar w:fldCharType="begin"/>
          </w:r>
          <w:r w:rsidR="00CD157B" w:rsidRPr="00D55628">
            <w:instrText xml:space="preserve"> PAGE   \* MERGEFORMAT </w:instrText>
          </w:r>
          <w:r w:rsidR="00CD157B" w:rsidRPr="00D55628">
            <w:fldChar w:fldCharType="separate"/>
          </w:r>
          <w:r w:rsidR="00CD157B">
            <w:t>2</w:t>
          </w:r>
          <w:r w:rsidR="00CD157B" w:rsidRPr="00D55628">
            <w:fldChar w:fldCharType="end"/>
          </w:r>
        </w:p>
      </w:tc>
      <w:tc>
        <w:tcPr>
          <w:tcW w:w="9071" w:type="dxa"/>
        </w:tcPr>
        <w:sdt>
          <w:sdtPr>
            <w:alias w:val="Insert title here"/>
            <w:tag w:val="Insert title here"/>
            <w:id w:val="708614476"/>
            <w:placeholder>
              <w:docPart w:val="3C2F50FA4A7BCA408C7465EB33DB527B"/>
            </w:placeholder>
            <w:temporary/>
            <w:showingPlcHdr/>
          </w:sdtPr>
          <w:sdtContent>
            <w:p w14:paraId="6B534963" w14:textId="77777777" w:rsidR="002B6635" w:rsidRDefault="002B6635" w:rsidP="002B6635">
              <w:pPr>
                <w:pStyle w:val="FooterEven"/>
              </w:pPr>
              <w:r w:rsidRPr="0093481A">
                <w:rPr>
                  <w:rStyle w:val="PlaceholderText"/>
                  <w:rFonts w:eastAsiaTheme="minorEastAsia"/>
                </w:rPr>
                <w:t>Insert title here</w:t>
              </w:r>
            </w:p>
          </w:sdtContent>
        </w:sdt>
        <w:sdt>
          <w:sdtPr>
            <w:alias w:val="Insert subtitle here"/>
            <w:tag w:val="Insert subtitle here"/>
            <w:id w:val="1569462724"/>
            <w:placeholder>
              <w:docPart w:val="11B24FBDCF4127458AE9F215ABE82F87"/>
            </w:placeholder>
            <w:temporary/>
            <w:showingPlcHdr/>
          </w:sdtPr>
          <w:sdtContent>
            <w:p w14:paraId="75333EFE" w14:textId="77777777" w:rsidR="00CD157B" w:rsidRPr="00810C40" w:rsidRDefault="002B6635" w:rsidP="002B6635">
              <w:pPr>
                <w:pStyle w:val="FooterEven"/>
              </w:pPr>
              <w:r w:rsidRPr="0093481A">
                <w:rPr>
                  <w:rStyle w:val="PlaceholderText"/>
                  <w:rFonts w:eastAsiaTheme="minorEastAsia"/>
                </w:rPr>
                <w:t>Insert subtitle here</w:t>
              </w:r>
            </w:p>
          </w:sdtContent>
        </w:sdt>
      </w:tc>
    </w:tr>
  </w:tbl>
  <w:p w14:paraId="2A2239B2" w14:textId="77777777" w:rsidR="00CD157B" w:rsidRDefault="00CD157B" w:rsidP="00376EF3">
    <w:pPr>
      <w:pStyle w:val="FooterEven"/>
    </w:pPr>
  </w:p>
  <w:p w14:paraId="7E0C18F5" w14:textId="77777777" w:rsidR="00CD157B" w:rsidRDefault="00CD157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D157B" w14:paraId="60359BC4" w14:textId="77777777">
      <w:trPr>
        <w:trHeight w:val="397"/>
      </w:trPr>
      <w:tc>
        <w:tcPr>
          <w:tcW w:w="9071" w:type="dxa"/>
        </w:tcPr>
        <w:p w14:paraId="2ACFD2A4" w14:textId="5FC766A8" w:rsidR="002B6635" w:rsidRDefault="00C51D6C" w:rsidP="002B6635">
          <w:pPr>
            <w:pStyle w:val="FooterOdd"/>
          </w:pPr>
          <w:r>
            <w:rPr>
              <w:noProof/>
            </w:rPr>
            <mc:AlternateContent>
              <mc:Choice Requires="wps">
                <w:drawing>
                  <wp:anchor distT="0" distB="0" distL="0" distR="0" simplePos="0" relativeHeight="251658243" behindDoc="0" locked="0" layoutInCell="1" allowOverlap="1" wp14:anchorId="4D619D61" wp14:editId="319C3A5D">
                    <wp:simplePos x="855980" y="10259060"/>
                    <wp:positionH relativeFrom="page">
                      <wp:align>center</wp:align>
                    </wp:positionH>
                    <wp:positionV relativeFrom="page">
                      <wp:align>bottom</wp:align>
                    </wp:positionV>
                    <wp:extent cx="443865" cy="443865"/>
                    <wp:effectExtent l="0" t="0" r="6985" b="0"/>
                    <wp:wrapNone/>
                    <wp:docPr id="94" name="Text Box 9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44170D83" w14:textId="77777777"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800" numCol="1" spcCol="0" rtlCol="0" fromWordArt="0" anchor="b" anchorCtr="0" forceAA="0" compatLnSpc="1">
                            <a:prstTxWarp prst="textNoShape">
                              <a:avLst/>
                            </a:prstTxWarp>
                            <a:spAutoFit/>
                          </wps:bodyPr>
                        </wps:wsp>
                      </a:graphicData>
                    </a:graphic>
                  </wp:anchor>
                </w:drawing>
              </mc:Choice>
              <mc:Fallback>
                <w:pict>
                  <v:shapetype w14:anchorId="4D619D61" id="_x0000_t202" coordsize="21600,21600" o:spt="202" path="m,l,21600r21600,l21600,xe">
                    <v:stroke joinstyle="miter"/>
                    <v:path gradientshapeok="t" o:connecttype="rect"/>
                  </v:shapetype>
                  <v:shape id="Text Box 94" o:spid="_x0000_s1032" type="#_x0000_t202" alt="OFFICIAL" style="position:absolute;left:0;text-align:left;margin-left:0;margin-top:0;width:34.95pt;height:34.95pt;z-index:2516582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HYISCwIAABwEAAAOAAAAZHJzL2Uyb0RvYy54bWysU01v2zAMvQ/YfxB0X+y0XZEacYqsRYYB&#10;QVsgHXqWZSk2IImCpMTOfv0o2U62bqdhF/mZpPjx+LS877UiR+F8C6ak81lOiTAc6tbsS/r9dfNp&#10;QYkPzNRMgRElPQlP71cfPyw7W4graEDVwhFMYnzR2ZI2IdgiyzxvhGZ+BlYYdEpwmgX8dfusdqzD&#10;7FplV3l+m3XgauuAC+/R+jg46Srll1Lw8CylF4GokmJvIZ0unVU8s9WSFXvHbNPysQ32D11o1hos&#10;ek71yAIjB9f+kUq33IEHGWYcdAZStlykGXCaef5uml3DrEizIDnenmny/y8tfzru7Isjof8CPS4w&#10;EtJZX3g0xnl66XT8YqcE/Ujh6Uyb6APhaLy5uV7cfqaEo2vEmCW7XLbOh68CNImgpA63kshix60P&#10;Q+gUEmsZ2LRKpc0o85sBc0ZLdukwotBXPWnrkl5P3VdQn3AoB8O+veWbFktvmQ8vzOGCcQ4UbXjG&#10;QyroSgojoqQB9+Nv9hiPvKOXkg4FU1KDiqZEfTO4j6itCbgJVAnM7/JFjn5z0A+AMpzji7A8QbS6&#10;oCYoHeg3lPM6FkIXMxzLlbSa4EMYlIvPgYv1OgWhjCwLW7OzPKaOdEUuX/s35uxIeMBNPcGkJla8&#10;432IjTe9XR8Csp+WEqkdiBwZRwmmtY7PJWr81/8UdXnUq58AAAD//wMAUEsDBBQABgAIAAAAIQB4&#10;NSgA2gAAAAMBAAAPAAAAZHJzL2Rvd25yZXYueG1sTI9PS8NAEMXvgt9hmYI3u2kPrY3ZlCJ4EITS&#10;WkFvk+zkD83Oht1tEv30rnrQyzyGN7z3m2w7mU4M5HxrWcFinoAgLq1uuVZwenm8vQPhA7LGzjIp&#10;+CAP2/z6KsNU25EPNBxDLWII+xQVNCH0qZS+bMign9ueOHqVdQZDXF0ttcMxhptOLpNkJQ22HBsa&#10;7OmhofJ8vBgF+7flcyWfXos2jEO1Pn3Kd4d7pW5m0+4eRKAp/B3DN35EhzwyFfbC2otOQXwk/Mzo&#10;rTYbEMWvyjyT/9nzLwAAAP//AwBQSwECLQAUAAYACAAAACEAtoM4kv4AAADhAQAAEwAAAAAAAAAA&#10;AAAAAAAAAAAAW0NvbnRlbnRfVHlwZXNdLnhtbFBLAQItABQABgAIAAAAIQA4/SH/1gAAAJQBAAAL&#10;AAAAAAAAAAAAAAAAAC8BAABfcmVscy8ucmVsc1BLAQItABQABgAIAAAAIQBDHYISCwIAABwEAAAO&#10;AAAAAAAAAAAAAAAAAC4CAABkcnMvZTJvRG9jLnhtbFBLAQItABQABgAIAAAAIQB4NSgA2gAAAAMB&#10;AAAPAAAAAAAAAAAAAAAAAGUEAABkcnMvZG93bnJldi54bWxQSwUGAAAAAAQABADzAAAAbAUAAAAA&#10;" filled="f" stroked="f">
                    <v:textbox style="mso-fit-shape-to-text:t" inset="0,0,0,5.3mm">
                      <w:txbxContent>
                        <w:p w14:paraId="44170D83" w14:textId="77777777"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v:textbox>
                    <w10:wrap anchorx="page" anchory="page"/>
                  </v:shape>
                </w:pict>
              </mc:Fallback>
            </mc:AlternateContent>
          </w:r>
          <w:r w:rsidR="00B51761">
            <w:t>2025 Victorian Landcare Grants</w:t>
          </w:r>
        </w:p>
        <w:p w14:paraId="01D09F85" w14:textId="47ABEBFB" w:rsidR="00CD157B" w:rsidRPr="00CB1FB7" w:rsidRDefault="00B51761" w:rsidP="002B6635">
          <w:pPr>
            <w:pStyle w:val="FooterOdd"/>
            <w:rPr>
              <w:b/>
            </w:rPr>
          </w:pPr>
          <w:r>
            <w:t xml:space="preserve">Applications </w:t>
          </w:r>
          <w:r w:rsidR="00FA7251">
            <w:t>c</w:t>
          </w:r>
          <w:r>
            <w:t>lose</w:t>
          </w:r>
          <w:r w:rsidR="00FA7251">
            <w:t xml:space="preserve">: 5:00PM Wednesday </w:t>
          </w:r>
          <w:r w:rsidR="00764FD9">
            <w:t>16 April 2025</w:t>
          </w:r>
        </w:p>
      </w:tc>
      <w:tc>
        <w:tcPr>
          <w:tcW w:w="340" w:type="dxa"/>
        </w:tcPr>
        <w:p w14:paraId="3B845ECC" w14:textId="77777777" w:rsidR="00CD157B" w:rsidRPr="00D55628" w:rsidRDefault="00CD157B" w:rsidP="00376EF3">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03A58F04" w14:textId="77777777" w:rsidR="00CD157B" w:rsidRDefault="00CD157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B83157F" w14:textId="77777777" w:rsidR="00C51D6C" w:rsidRDefault="00C51D6C">
    <w:pPr>
      <w:pStyle w:val="Footer"/>
    </w:pPr>
    <w:r>
      <w:rPr>
        <w:noProof/>
      </w:rPr>
      <mc:AlternateContent>
        <mc:Choice Requires="wps">
          <w:drawing>
            <wp:anchor distT="0" distB="0" distL="0" distR="0" simplePos="0" relativeHeight="251658242" behindDoc="0" locked="0" layoutInCell="1" allowOverlap="1" wp14:anchorId="300093A5" wp14:editId="212CE115">
              <wp:simplePos x="544010" y="10382491"/>
              <wp:positionH relativeFrom="page">
                <wp:align>center</wp:align>
              </wp:positionH>
              <wp:positionV relativeFrom="page">
                <wp:align>bottom</wp:align>
              </wp:positionV>
              <wp:extent cx="443865" cy="443865"/>
              <wp:effectExtent l="0" t="0" r="635" b="0"/>
              <wp:wrapNone/>
              <wp:docPr id="46" name="Text Box 4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CC5AA78" w14:textId="77777777"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00093A5" id="_x0000_t202" coordsize="21600,21600" o:spt="202" path="m,l,21600r21600,l21600,xe">
              <v:stroke joinstyle="miter"/>
              <v:path gradientshapeok="t" o:connecttype="rect"/>
            </v:shapetype>
            <v:shape id="Text Box 46" o:spid="_x0000_s1034" type="#_x0000_t202" alt="OFFICIAL" style="position:absolute;margin-left:0;margin-top:0;width:34.95pt;height:34.95pt;z-index:25165824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4XOsCwIAABwEAAAOAAAAZHJzL2Uyb0RvYy54bWysU01v2zAMvQ/YfxB0X+x0TdEacYqsRYYB&#10;QVsgHXqWZSk2IImCpMTOfv0o2U62bqdhF/mZpPjx+LS877UiR+F8C6ak81lOiTAc6tbsS/r9dfPp&#10;lhIfmKmZAiNKehKe3q8+flh2thBX0ICqhSOYxPiisyVtQrBFlnneCM38DKww6JTgNAv46/ZZ7ViH&#10;2bXKrvL8JuvA1dYBF96j9XFw0lXKL6Xg4VlKLwJRJcXeQjpdOqt4ZqslK/aO2ablYxvsH7rQrDVY&#10;9JzqkQVGDq79I5VuuQMPMsw46AykbLlIM+A08/zdNLuGWZFmQXK8PdPk/19a/nTc2RdHQv8Felxg&#10;JKSzvvBojPP00un4xU4J+pHC05k20QfC0Xh9/fn2ZkEJR9eIMUt2uWydD18FaBJBSR1uJZHFjlsf&#10;htApJNYysGmVSptR5jcD5oyW7NJhRKGvetLWJV1M3VdQn3AoB8O+veWbFktvmQ8vzOGCcQ4UbXjG&#10;QyroSgojoqQB9+Nv9hiPvKOXkg4FU1KDiqZEfTO4j6itCbgJVAnM7/JF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vhc6wLAgAAHAQAAA4A&#10;AAAAAAAAAAAAAAAALgIAAGRycy9lMm9Eb2MueG1sUEsBAi0AFAAGAAgAAAAhADft0fjZAAAAAwEA&#10;AA8AAAAAAAAAAAAAAAAAZQQAAGRycy9kb3ducmV2LnhtbFBLBQYAAAAABAAEAPMAAABrBQAAAAA=&#10;" filled="f" stroked="f">
              <v:textbox style="mso-fit-shape-to-text:t" inset="0,0,0,15pt">
                <w:txbxContent>
                  <w:p w14:paraId="2CC5AA78" w14:textId="77777777"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063E4C" w:rsidRPr="00810C40" w14:paraId="750CA300" w14:textId="77777777">
      <w:trPr>
        <w:trHeight w:val="397"/>
      </w:trPr>
      <w:tc>
        <w:tcPr>
          <w:tcW w:w="340" w:type="dxa"/>
        </w:tcPr>
        <w:p w14:paraId="72E5FB21" w14:textId="77777777" w:rsidR="00063E4C" w:rsidRPr="00D55628" w:rsidRDefault="00063E4C" w:rsidP="00063E4C">
          <w:pPr>
            <w:pStyle w:val="FooterEvenPageNumber"/>
            <w:framePr w:wrap="auto" w:vAnchor="margin" w:hAnchor="text" w:yAlign="inline"/>
          </w:pPr>
          <w:r>
            <w:rPr>
              <w:noProof/>
            </w:rPr>
            <mc:AlternateContent>
              <mc:Choice Requires="wps">
                <w:drawing>
                  <wp:anchor distT="0" distB="0" distL="0" distR="0" simplePos="0" relativeHeight="251658250" behindDoc="0" locked="0" layoutInCell="1" allowOverlap="1" wp14:anchorId="00D6290C" wp14:editId="32F15028">
                    <wp:simplePos x="0" y="0"/>
                    <wp:positionH relativeFrom="page">
                      <wp:posOffset>2873752</wp:posOffset>
                    </wp:positionH>
                    <wp:positionV relativeFrom="page">
                      <wp:posOffset>7620</wp:posOffset>
                    </wp:positionV>
                    <wp:extent cx="552261" cy="443865"/>
                    <wp:effectExtent l="0" t="0" r="6985" b="0"/>
                    <wp:wrapNone/>
                    <wp:docPr id="2107088259" name="Text Box 210708825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2261" cy="443865"/>
                            </a:xfrm>
                            <a:prstGeom prst="rect">
                              <a:avLst/>
                            </a:prstGeom>
                            <a:noFill/>
                            <a:ln>
                              <a:noFill/>
                            </a:ln>
                          </wps:spPr>
                          <wps:txbx>
                            <w:txbxContent>
                              <w:p w14:paraId="24EEA96A" w14:textId="77777777" w:rsidR="00063E4C" w:rsidRPr="00C51D6C" w:rsidRDefault="00063E4C" w:rsidP="00063E4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wps:txbx>
                          <wps:bodyPr rot="0" spcFirstLastPara="0" vertOverflow="overflow" horzOverflow="overflow" vert="horz" wrap="square" lIns="0" tIns="0" rIns="0" bIns="190500" numCol="1" spcCol="0" rtlCol="0" fromWordArt="0" anchor="b" anchorCtr="0" forceAA="0" compatLnSpc="1">
                            <a:prstTxWarp prst="textNoShape">
                              <a:avLst/>
                            </a:prstTxWarp>
                            <a:spAutoFit/>
                          </wps:bodyPr>
                        </wps:wsp>
                      </a:graphicData>
                    </a:graphic>
                    <wp14:sizeRelH relativeFrom="margin">
                      <wp14:pctWidth>0</wp14:pctWidth>
                    </wp14:sizeRelH>
                  </wp:anchor>
                </w:drawing>
              </mc:Choice>
              <mc:Fallback>
                <w:pict>
                  <v:shapetype w14:anchorId="00D6290C" id="_x0000_t202" coordsize="21600,21600" o:spt="202" path="m,l,21600r21600,l21600,xe">
                    <v:stroke joinstyle="miter"/>
                    <v:path gradientshapeok="t" o:connecttype="rect"/>
                  </v:shapetype>
                  <v:shape id="Text Box 2107088259" o:spid="_x0000_s1037" type="#_x0000_t202" alt="OFFICIAL" style="position:absolute;margin-left:226.3pt;margin-top:.6pt;width:43.5pt;height:34.95pt;z-index:251658250;visibility:visible;mso-wrap-style:square;mso-width-percent:0;mso-wrap-distance-left:0;mso-wrap-distance-top:0;mso-wrap-distance-right:0;mso-wrap-distance-bottom:0;mso-position-horizontal:absolute;mso-position-horizontal-relative:page;mso-position-vertical:absolute;mso-position-vertical-relative:page;mso-width-percent:0;mso-width-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8warEAIAAB4EAAAOAAAAZHJzL2Uyb0RvYy54bWysU8Fu2zAMvQ/YPwi6L3ayJsiMOEXWIsOA&#10;oC2QDj0rshwbkEWNUmJnXz9KjpOt7WnYRaZJ6pF8fFrcdo1mR4WuBpPz8SjlTBkJRW32Of/xvP40&#10;58x5YQqhwaicn5Tjt8uPHxatzdQEKtCFQkYgxmWtzXnlvc2SxMlKNcKNwCpDwRKwEZ5+cZ8UKFpC&#10;b3QySdNZ0gIWFkEq58h73wf5MuKXpZL+sSyd8kznnHrz8cR47sKZLBci26OwVS3PbYh/6KIRtaGi&#10;F6h74QU7YP0GqqklgoPSjyQ0CZRlLVWcgaYZp6+m2VbCqjgLkePshSb3/2Dlw3Frn5D57it0tMBA&#10;SGtd5sgZ5ulKbMKXOmUUJwpPF9pU55kk53Q6mczGnEkK3dx8ns+mASW5Xrbo/DcFDQtGzpG2EskS&#10;x43zfeqQEmoZWNdax81o85eDMIMnuXYYLN/tOlYXOZ8P3e+gONFQCP2+nZXrmkpvhPNPAmnBNAeJ&#10;1j/SUWpocw5ni7MK8Nd7/pBPvFOUs5YEk3P38yBQcaa/G9pIUNdg4GDsojH+kk5TiptDcwckROKK&#10;WoomedHrwSwRmhcS9CqUopAwkgrmfDeYd77XLj0IqVarmERCssJvzNbKAB0IC2w+dy8C7ZlyT7t6&#10;gEFPInvFfJ8bbjq7OnjiP64lkNtTeeacRBgXe34wQeV//ses67Ne/gYAAP//AwBQSwMEFAAGAAgA&#10;AAAhAP1JWwPeAAAACAEAAA8AAABkcnMvZG93bnJldi54bWxMj0FPg0AQhe8m/ofNmHgxdgGlVWRp&#10;jMGLHlTaS29bdgQiO0vYpcX+eseTHl++lzff5OvZ9uKAo+8cKYgXEQik2pmOGgXbzfP1HQgfNBnd&#10;O0IF3+hhXZyf5Toz7kgfeKhCI3iEfKYVtCEMmZS+btFqv3ADErNPN1odOI6NNKM+8rjtZRJFS2l1&#10;R3yh1QM+tVh/VZNVIOek6ncvuCqv3kw5vb+e0l15UuryYn58ABFwDn9l+NVndSjYae8mMl70Cm7T&#10;ZMlVBgkI5unNPee9glUcgyxy+f+B4gcAAP//AwBQSwECLQAUAAYACAAAACEAtoM4kv4AAADhAQAA&#10;EwAAAAAAAAAAAAAAAAAAAAAAW0NvbnRlbnRfVHlwZXNdLnhtbFBLAQItABQABgAIAAAAIQA4/SH/&#10;1gAAAJQBAAALAAAAAAAAAAAAAAAAAC8BAABfcmVscy8ucmVsc1BLAQItABQABgAIAAAAIQDo8war&#10;EAIAAB4EAAAOAAAAAAAAAAAAAAAAAC4CAABkcnMvZTJvRG9jLnhtbFBLAQItABQABgAIAAAAIQD9&#10;SVsD3gAAAAgBAAAPAAAAAAAAAAAAAAAAAGoEAABkcnMvZG93bnJldi54bWxQSwUGAAAAAAQABADz&#10;AAAAdQUAAAAA&#10;" filled="f" stroked="f">
                    <v:textbox style="mso-fit-shape-to-text:t" inset="0,0,0,15pt">
                      <w:txbxContent>
                        <w:p w14:paraId="24EEA96A" w14:textId="77777777" w:rsidR="00063E4C" w:rsidRPr="00C51D6C" w:rsidRDefault="00063E4C" w:rsidP="00063E4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v:textbox>
                    <w10:wrap anchorx="page" anchory="page"/>
                  </v:shape>
                </w:pict>
              </mc:Fallback>
            </mc:AlternateContent>
          </w:r>
          <w:r w:rsidRPr="00D55628">
            <w:fldChar w:fldCharType="begin"/>
          </w:r>
          <w:r w:rsidRPr="00D55628">
            <w:instrText xml:space="preserve"> PAGE   \* MERGEFORMAT </w:instrText>
          </w:r>
          <w:r w:rsidRPr="00D55628">
            <w:fldChar w:fldCharType="separate"/>
          </w:r>
          <w:r>
            <w:t>2</w:t>
          </w:r>
          <w:r w:rsidRPr="00D55628">
            <w:fldChar w:fldCharType="end"/>
          </w:r>
        </w:p>
      </w:tc>
      <w:tc>
        <w:tcPr>
          <w:tcW w:w="9071" w:type="dxa"/>
        </w:tcPr>
        <w:sdt>
          <w:sdtPr>
            <w:alias w:val="Insert title here"/>
            <w:tag w:val="Insert title here"/>
            <w:id w:val="-2139174268"/>
            <w:placeholder>
              <w:docPart w:val="D058008FDD4BA341AF523637C4486428"/>
            </w:placeholder>
            <w:temporary/>
            <w:showingPlcHdr/>
          </w:sdtPr>
          <w:sdtContent>
            <w:p w14:paraId="7BE026F5" w14:textId="77777777" w:rsidR="00063E4C" w:rsidRDefault="00063E4C" w:rsidP="00063E4C">
              <w:pPr>
                <w:pStyle w:val="FooterEven"/>
              </w:pPr>
              <w:r w:rsidRPr="0093481A">
                <w:rPr>
                  <w:rStyle w:val="PlaceholderText"/>
                  <w:rFonts w:eastAsiaTheme="minorEastAsia"/>
                </w:rPr>
                <w:t>Insert title here</w:t>
              </w:r>
            </w:p>
          </w:sdtContent>
        </w:sdt>
        <w:sdt>
          <w:sdtPr>
            <w:alias w:val="Insert subtitle here"/>
            <w:tag w:val="Insert subtitle here"/>
            <w:id w:val="-1623534693"/>
            <w:placeholder>
              <w:docPart w:val="4938C577BB4FC3468DF5F445153E7C3C"/>
            </w:placeholder>
            <w:temporary/>
            <w:showingPlcHdr/>
          </w:sdtPr>
          <w:sdtContent>
            <w:p w14:paraId="61437C83" w14:textId="77777777" w:rsidR="00063E4C" w:rsidRPr="00810C40" w:rsidRDefault="00063E4C" w:rsidP="00063E4C">
              <w:pPr>
                <w:pStyle w:val="FooterEven"/>
              </w:pPr>
              <w:r w:rsidRPr="0093481A">
                <w:rPr>
                  <w:rStyle w:val="PlaceholderText"/>
                  <w:rFonts w:eastAsiaTheme="minorEastAsia"/>
                </w:rPr>
                <w:t>Insert subtitle here</w:t>
              </w:r>
            </w:p>
          </w:sdtContent>
        </w:sdt>
      </w:tc>
    </w:tr>
  </w:tbl>
  <w:p w14:paraId="57F0C9BF" w14:textId="3B1C1ADF" w:rsidR="00C51D6C" w:rsidRDefault="00C51D6C">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063E4C" w14:paraId="1C1AB74F" w14:textId="77777777">
      <w:trPr>
        <w:trHeight w:val="397"/>
      </w:trPr>
      <w:tc>
        <w:tcPr>
          <w:tcW w:w="9071" w:type="dxa"/>
        </w:tcPr>
        <w:p w14:paraId="4923E41F" w14:textId="0A250EF9" w:rsidR="00063E4C" w:rsidRDefault="00063E4C" w:rsidP="00063E4C">
          <w:pPr>
            <w:pStyle w:val="FooterOdd"/>
          </w:pPr>
          <w:r>
            <w:rPr>
              <w:noProof/>
            </w:rPr>
            <mc:AlternateContent>
              <mc:Choice Requires="wps">
                <w:drawing>
                  <wp:anchor distT="0" distB="0" distL="0" distR="0" simplePos="0" relativeHeight="251658248" behindDoc="0" locked="0" layoutInCell="1" allowOverlap="1" wp14:anchorId="6B0B6B64" wp14:editId="3023D46A">
                    <wp:simplePos x="855980" y="10259060"/>
                    <wp:positionH relativeFrom="page">
                      <wp:align>center</wp:align>
                    </wp:positionH>
                    <wp:positionV relativeFrom="page">
                      <wp:align>bottom</wp:align>
                    </wp:positionV>
                    <wp:extent cx="443865" cy="443865"/>
                    <wp:effectExtent l="0" t="0" r="635" b="0"/>
                    <wp:wrapNone/>
                    <wp:docPr id="1298746970" name="Text Box 129874697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68A0D10" w14:textId="77777777" w:rsidR="00063E4C" w:rsidRPr="00C51D6C" w:rsidRDefault="00063E4C" w:rsidP="00063E4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B0B6B64" id="_x0000_t202" coordsize="21600,21600" o:spt="202" path="m,l,21600r21600,l21600,xe">
                    <v:stroke joinstyle="miter"/>
                    <v:path gradientshapeok="t" o:connecttype="rect"/>
                  </v:shapetype>
                  <v:shape id="Text Box 1298746970" o:spid="_x0000_s1038" type="#_x0000_t202" alt="OFFICIAL" style="position:absolute;left:0;text-align:left;margin-left:0;margin-top:0;width:34.95pt;height:34.95pt;z-index:25165824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4V1sCwIAABwEAAAOAAAAZHJzL2Uyb0RvYy54bWysU01v2zAMvQ/YfxB0X+x0bdEacYqsRYYB&#10;QVsgHXpWZDk2IIkCpcTOfv0o2W62bqdhF/mZpPjx+LS4641mR4W+BVvy+SznTFkJVWv3Jf/+sv50&#10;w5kPwlZCg1UlPynP75YfPyw6V6gLaEBXChklsb7oXMmbEFyRZV42ygg/A6csOWtAIwL94j6rUHSU&#10;3ejsIs+vsw6wcghSeU/Wh8HJlyl/XSsZnuraq8B0yam3kE5M5y6e2XIhij0K17RybEP8QxdGtJaK&#10;vqV6EEGwA7Z/pDKtRPBQh5kEk0Fdt1KlGWiaef5umm0jnEqzEDnevdHk/19a+Xjcumdkof8CPS0w&#10;EtI5X3gyxnn6Gk38UqeM/ETh6Y021QcmyXh5+fnm+oozSa4RU5bsfNmhD18VGBZByZG2ksgSx40P&#10;Q+gUEmtZWLdap81o+5uBckZLdu4wotDvetZWJb+dut9BdaKhEIZ9eyfXLZXeCB+eBdKCaQ4SbXii&#10;o9bQlRxGxFkD+ONv9hhPvJOXs44EU3JLiuZMf7O0j6itCeAEdgnMb/OrnPz2YO6BZDinF+FkgmTF&#10;oCdYI5hXkvMqFiKXsJLKlXw3wfswKJeeg1SrVQoiGTkRNnbrZEwd6YpcvvSvAt1IeKBNPcKkJlG8&#10;432IjTe9Wx0CsZ+WEqkdiBwZJwmmtY7PJWr81/8UdX7Uy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CbhXWwLAgAAHAQAAA4A&#10;AAAAAAAAAAAAAAAALgIAAGRycy9lMm9Eb2MueG1sUEsBAi0AFAAGAAgAAAAhADft0fjZAAAAAwEA&#10;AA8AAAAAAAAAAAAAAAAAZQQAAGRycy9kb3ducmV2LnhtbFBLBQYAAAAABAAEAPMAAABrBQAAAAA=&#10;" filled="f" stroked="f">
                    <v:textbox style="mso-fit-shape-to-text:t" inset="0,0,0,15pt">
                      <w:txbxContent>
                        <w:p w14:paraId="168A0D10" w14:textId="77777777" w:rsidR="00063E4C" w:rsidRPr="00C51D6C" w:rsidRDefault="00063E4C" w:rsidP="00063E4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v:textbox>
                    <w10:wrap anchorx="page" anchory="page"/>
                  </v:shape>
                </w:pict>
              </mc:Fallback>
            </mc:AlternateContent>
          </w:r>
          <w:r w:rsidR="000F08F4">
            <w:t>2025 Victorian Landcare Grants</w:t>
          </w:r>
        </w:p>
        <w:p w14:paraId="00F353C7" w14:textId="1B74CC2F" w:rsidR="00063E4C" w:rsidRPr="00CB1FB7" w:rsidRDefault="00D14F75" w:rsidP="00063E4C">
          <w:pPr>
            <w:pStyle w:val="FooterOdd"/>
            <w:rPr>
              <w:b/>
            </w:rPr>
          </w:pPr>
          <w:r>
            <w:t xml:space="preserve"> Applications close: 5:00PM Wednesday 16 April 2025</w:t>
          </w:r>
        </w:p>
      </w:tc>
      <w:tc>
        <w:tcPr>
          <w:tcW w:w="340" w:type="dxa"/>
        </w:tcPr>
        <w:p w14:paraId="11E1BCF5" w14:textId="77777777" w:rsidR="00063E4C" w:rsidRPr="00D55628" w:rsidRDefault="00063E4C" w:rsidP="00063E4C">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47F7086F" w14:textId="77777777" w:rsidR="00063E4C" w:rsidRDefault="00063E4C" w:rsidP="00063E4C">
    <w:pPr>
      <w:pStyle w:val="Footer"/>
    </w:pPr>
  </w:p>
  <w:p w14:paraId="68250487" w14:textId="57ABB4CF" w:rsidR="00C51D6C" w:rsidRPr="00063E4C" w:rsidRDefault="00C51D6C" w:rsidP="00063E4C">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85C67A9" w14:textId="77777777" w:rsidR="00C51D6C" w:rsidRDefault="00C51D6C">
    <w:pPr>
      <w:pStyle w:val="Footer"/>
    </w:pPr>
    <w:r>
      <w:rPr>
        <w:noProof/>
      </w:rPr>
      <mc:AlternateContent>
        <mc:Choice Requires="wps">
          <w:drawing>
            <wp:anchor distT="0" distB="0" distL="0" distR="0" simplePos="0" relativeHeight="251658244" behindDoc="0" locked="0" layoutInCell="1" allowOverlap="1" wp14:anchorId="57175B40" wp14:editId="361490CD">
              <wp:simplePos x="635" y="635"/>
              <wp:positionH relativeFrom="page">
                <wp:align>center</wp:align>
              </wp:positionH>
              <wp:positionV relativeFrom="page">
                <wp:align>bottom</wp:align>
              </wp:positionV>
              <wp:extent cx="443865" cy="443865"/>
              <wp:effectExtent l="0" t="0" r="635" b="0"/>
              <wp:wrapNone/>
              <wp:docPr id="95" name="Text Box 9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7E143A0" w14:textId="77777777"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7175B40" id="_x0000_t202" coordsize="21600,21600" o:spt="202" path="m,l,21600r21600,l21600,xe">
              <v:stroke joinstyle="miter"/>
              <v:path gradientshapeok="t" o:connecttype="rect"/>
            </v:shapetype>
            <v:shape id="Text Box 95" o:spid="_x0000_s1040" type="#_x0000_t202" alt="OFFICIAL" style="position:absolute;margin-left:0;margin-top:0;width:34.95pt;height:34.95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f8cyCgIAAB0EAAAOAAAAZHJzL2Uyb0RvYy54bWysU01v2zAMvQ/YfxB0X+x0bdEacYqsRYYB&#10;RVsgHXpWZCk2IIsCpcTOfv0o2U62bqdhF/mZpPjx+LS461vDDgp9A7bk81nOmbISqsbuSv79df3p&#10;hjMfhK2EAatKflSe3y0/flh0rlAXUIOpFDJKYn3RuZLXIbgiy7ysVSv8DJyy5NSArQj0i7usQtFR&#10;9tZkF3l+nXWAlUOQynuyPgxOvkz5tVYyPGvtVWCm5NRbSCemcxvPbLkQxQ6Fqxs5tiH+oYtWNJaK&#10;nlI9iCDYHps/UrWNRPCgw0xCm4HWjVRpBppmnr+bZlMLp9IsRI53J5r8/0srnw4b94Is9F+gpwVG&#10;QjrnC0/GOE+vsY1f6pSRnyg8nmhTfWCSjJeXn2+urziT5BoxZcnOlx368FVByyIoOdJWElni8OjD&#10;EDqFxFoW1o0xaTPG/magnNGSnTuMKPTbnjUVdX9qfwvVkaZCGBbunVw3VPtR+PAikDZMg5BqwzMd&#10;2kBXchgRZzXgj7/ZYzwRT17OOlJMyS1JmjPzzdJCorgmgBPYJjC/za9y8tt9ew+kwzk9CScTJCsG&#10;M0GN0L6RnlexELmElVSu5NsJ3odBuvQepFqtUhDpyInwaDdOxtSRr0jma/8m0I2MB1rVE0xyEsU7&#10;4ofYeNO71T4Q/WkrkduByJFy0mDa6/heosh//U9R51e9/AkAAP//AwBQSwMEFAAGAAgAAAAhADft&#10;0fjZAAAAAwEAAA8AAABkcnMvZG93bnJldi54bWxMj0FPwzAMhe9I/IfISNxYyiYmVppOaBKnIaRt&#10;XLh5idcWGqdq3K379wQ4sIufrGe997lYjr5VR+pjE9jA/SQDRWyDa7gy8L57uXsEFQXZYRuYDJwp&#10;wrK8viowd+HEGzpupVIphGOOBmqRLtc62po8xknoiJN3CL1HSWtfadfjKYX7Vk+zbK49Npwaauxo&#10;VZP92g7ewMNGXoc33s0+xun5c92t7Oywtsbc3ozPT6CERvk/hh/8hA5lYtqHgV1UrYH0iPzO5M0X&#10;C1D7P9VloS/Zy28AAAD//wMAUEsBAi0AFAAGAAgAAAAhALaDOJL+AAAA4QEAABMAAAAAAAAAAAAA&#10;AAAAAAAAAFtDb250ZW50X1R5cGVzXS54bWxQSwECLQAUAAYACAAAACEAOP0h/9YAAACUAQAACwAA&#10;AAAAAAAAAAAAAAAvAQAAX3JlbHMvLnJlbHNQSwECLQAUAAYACAAAACEA03/HMgoCAAAdBAAADgAA&#10;AAAAAAAAAAAAAAAuAgAAZHJzL2Uyb0RvYy54bWxQSwECLQAUAAYACAAAACEAN+3R+NkAAAADAQAA&#10;DwAAAAAAAAAAAAAAAABkBAAAZHJzL2Rvd25yZXYueG1sUEsFBgAAAAAEAAQA8wAAAGoFAAAAAA==&#10;" filled="f" stroked="f">
              <v:textbox style="mso-fit-shape-to-text:t" inset="0,0,0,15pt">
                <w:txbxContent>
                  <w:p w14:paraId="57E143A0" w14:textId="77777777"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643E9B9" w14:textId="77777777" w:rsidR="00C51D6C" w:rsidRDefault="00C51D6C">
    <w:pPr>
      <w:pStyle w:val="Footer"/>
    </w:pPr>
    <w:r>
      <w:rPr>
        <w:noProof/>
      </w:rPr>
      <mc:AlternateContent>
        <mc:Choice Requires="wps">
          <w:drawing>
            <wp:anchor distT="0" distB="0" distL="0" distR="0" simplePos="0" relativeHeight="251658246" behindDoc="0" locked="0" layoutInCell="1" allowOverlap="1" wp14:anchorId="6F149144" wp14:editId="0315BDC5">
              <wp:simplePos x="635" y="635"/>
              <wp:positionH relativeFrom="page">
                <wp:align>center</wp:align>
              </wp:positionH>
              <wp:positionV relativeFrom="page">
                <wp:align>bottom</wp:align>
              </wp:positionV>
              <wp:extent cx="443865" cy="443865"/>
              <wp:effectExtent l="0" t="0" r="635" b="0"/>
              <wp:wrapNone/>
              <wp:docPr id="99" name="Text Box 9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36331E9" w14:textId="77777777"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F149144" id="_x0000_t202" coordsize="21600,21600" o:spt="202" path="m,l,21600r21600,l21600,xe">
              <v:stroke joinstyle="miter"/>
              <v:path gradientshapeok="t" o:connecttype="rect"/>
            </v:shapetype>
            <v:shape id="Text Box 99" o:spid="_x0000_s1043" type="#_x0000_t202" alt="OFFICIAL" style="position:absolute;margin-left:0;margin-top:0;width:34.95pt;height:34.95pt;z-index:25165824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Pb/5CwIAAB0EAAAOAAAAZHJzL2Uyb0RvYy54bWysU01v2zAMvQ/YfxB0X+x0adEacYqsRYYB&#10;QVsgHXqWZSk2IImCpMTOfv0o2U62bqdhF/mZpPjx+LS877UiR+F8C6ak81lOiTAc6tbsS/r9dfPp&#10;lhIfmKmZAiNKehKe3q8+flh2thBX0ICqhSOYxPiisyVtQrBFlnneCM38DKww6JTgNAv46/ZZ7ViH&#10;2bXKrvL8JuvA1dYBF96j9XFw0lXKL6Xg4VlKLwJRJcXeQjpdOqt4ZqslK/aO2ablYxvsH7rQrDVY&#10;9JzqkQVGDq79I5VuuQMPMsw46AykbLlIM+A08/zdNLuGWZFmQXK8PdPk/19a/nTc2RdHQv8Felxg&#10;JKSzvvBojPP00un4xU4J+pHC05k20QfC0bhYfL69uaaEo2vEmCW7XLbOh68CNImgpA63kshix60P&#10;Q+gUEmsZ2LRKpc0o85sBc0ZLdukwotBXPWlr7H4xtV9BfcKpHAwL95ZvWqy9ZT68MIcbxkFQteEZ&#10;D6mgKymMiJIG3I+/2WM8Eo9eSjpUTEkNSpoS9c3gQqK4JuAmUCUwv8uvc/Sbg34A1OEcn4TlCaLV&#10;BTVB6UC/oZ7XsRC6mOFYrqTVBB/CIF18D1ys1ykIdWRZ2Jqd5TF15CuS+dq/MWdHxgOu6gkmObHi&#10;HfFDbLzp7foQkP60lcjtQORIOWow7XV8L1Hkv/6nqMurXv0E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Ao9v/kLAgAAHQQAAA4A&#10;AAAAAAAAAAAAAAAALgIAAGRycy9lMm9Eb2MueG1sUEsBAi0AFAAGAAgAAAAhADft0fjZAAAAAwEA&#10;AA8AAAAAAAAAAAAAAAAAZQQAAGRycy9kb3ducmV2LnhtbFBLBQYAAAAABAAEAPMAAABrBQAAAAA=&#10;" filled="f" stroked="f">
              <v:textbox style="mso-fit-shape-to-text:t" inset="0,0,0,15pt">
                <w:txbxContent>
                  <w:p w14:paraId="336331E9" w14:textId="77777777"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4F4CA86" w14:textId="77777777" w:rsidR="00C51D6C" w:rsidRDefault="00C51D6C">
    <w:pPr>
      <w:pStyle w:val="Footer"/>
    </w:pPr>
    <w:r>
      <w:rPr>
        <w:noProof/>
      </w:rPr>
      <mc:AlternateContent>
        <mc:Choice Requires="wps">
          <w:drawing>
            <wp:anchor distT="0" distB="0" distL="0" distR="0" simplePos="0" relativeHeight="251658247" behindDoc="0" locked="0" layoutInCell="1" allowOverlap="1" wp14:anchorId="741DCD82" wp14:editId="3661F51B">
              <wp:simplePos x="635" y="635"/>
              <wp:positionH relativeFrom="page">
                <wp:align>center</wp:align>
              </wp:positionH>
              <wp:positionV relativeFrom="page">
                <wp:align>bottom</wp:align>
              </wp:positionV>
              <wp:extent cx="443865" cy="443865"/>
              <wp:effectExtent l="0" t="0" r="635" b="0"/>
              <wp:wrapNone/>
              <wp:docPr id="100" name="Text Box 10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252F9BE" w14:textId="77777777"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41DCD82" id="_x0000_t202" coordsize="21600,21600" o:spt="202" path="m,l,21600r21600,l21600,xe">
              <v:stroke joinstyle="miter"/>
              <v:path gradientshapeok="t" o:connecttype="rect"/>
            </v:shapetype>
            <v:shape id="Text Box 100" o:spid="_x0000_s1044" type="#_x0000_t202" alt="OFFICIAL" style="position:absolute;margin-left:0;margin-top:0;width:34.95pt;height:34.95pt;z-index:25165824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gg3ECwIAAB0EAAAOAAAAZHJzL2Uyb0RvYy54bWysU01v2zAMvQ/YfxB0X+x0TdEacYqsRYYB&#10;QVsgHXqWZSk2IImCpMTOfv0o2U62bqdhF/mZpPjx+LS877UiR+F8C6ak81lOiTAc6tbsS/r9dfPp&#10;lhIfmKmZAiNKehKe3q8+flh2thBX0ICqhSOYxPiisyVtQrBFlnneCM38DKww6JTgNAv46/ZZ7ViH&#10;2bXKrvL8JuvA1dYBF96j9XFw0lXKL6Xg4VlKLwJRJcXeQjpdOqt4ZqslK/aO2ablYxvsH7rQrDVY&#10;9JzqkQVGDq79I5VuuQMPMsw46AykbLlIM+A08/zdNLuGWZFmQXK8PdPk/19a/nTc2RdHQv8Felxg&#10;JKSzvvBojPP00un4xU4J+pHC05k20QfC0Xh9/fn2ZkEJR9eIMUt2uWydD18FaBJBSR1uJZHFjlsf&#10;htApJNYysGmVSptR5jcD5oyW7NJhRKGvetLW2P1iar+C+oRTORgW7i3ftFh7y3x4YQ43jIOgasMz&#10;HlJBV1IYESUNuB9/s8d4JB69lHSomJIalDQl6pvBhURxTcBNoEpgfpcvcvSbg34A1OEcn4TlCaLV&#10;BTVB6UC/oZ7XsRC6mOFYrqTVBB/CIF18D1ys1ykIdWRZ2Jqd5TF15CuS+dq/MWdHxgOu6gkmObHi&#10;HfFDbLzp7foQkP60lcjtQORIOWow7XV8L1Hkv/6nqMurXv0E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GeCDcQLAgAAHQQAAA4A&#10;AAAAAAAAAAAAAAAALgIAAGRycy9lMm9Eb2MueG1sUEsBAi0AFAAGAAgAAAAhADft0fjZAAAAAwEA&#10;AA8AAAAAAAAAAAAAAAAAZQQAAGRycy9kb3ducmV2LnhtbFBLBQYAAAAABAAEAPMAAABrBQAAAAA=&#10;" filled="f" stroked="f">
              <v:textbox style="mso-fit-shape-to-text:t" inset="0,0,0,15pt">
                <w:txbxContent>
                  <w:p w14:paraId="3252F9BE" w14:textId="77777777"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v:textbox>
              <w10:wrap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97595E1" w14:textId="77777777" w:rsidR="00C51D6C" w:rsidRDefault="00C51D6C">
    <w:pPr>
      <w:pStyle w:val="Footer"/>
    </w:pPr>
    <w:r>
      <w:rPr>
        <w:noProof/>
      </w:rPr>
      <mc:AlternateContent>
        <mc:Choice Requires="wps">
          <w:drawing>
            <wp:anchor distT="0" distB="0" distL="0" distR="0" simplePos="0" relativeHeight="251658245" behindDoc="0" locked="0" layoutInCell="1" allowOverlap="1" wp14:anchorId="6704E78B" wp14:editId="4233BE6D">
              <wp:simplePos x="635" y="635"/>
              <wp:positionH relativeFrom="page">
                <wp:align>center</wp:align>
              </wp:positionH>
              <wp:positionV relativeFrom="page">
                <wp:align>bottom</wp:align>
              </wp:positionV>
              <wp:extent cx="443865" cy="443865"/>
              <wp:effectExtent l="0" t="0" r="635" b="0"/>
              <wp:wrapNone/>
              <wp:docPr id="98" name="Text Box 9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4DED769" w14:textId="77777777"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704E78B" id="_x0000_t202" coordsize="21600,21600" o:spt="202" path="m,l,21600r21600,l21600,xe">
              <v:stroke joinstyle="miter"/>
              <v:path gradientshapeok="t" o:connecttype="rect"/>
            </v:shapetype>
            <v:shape id="Text Box 98" o:spid="_x0000_s1046" type="#_x0000_t202" alt="OFFICIAL" style="position:absolute;margin-left:0;margin-top:0;width:34.95pt;height:34.95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Gi/CwIAAB0EAAAOAAAAZHJzL2Uyb0RvYy54bWysU01v2zAMvQ/YfxB0X+x0bdcZcYqsRYYB&#10;RVsgHXpWZCk2IIsCpcTOfv0o2U62bqdhF/mZpPjx+LS47VvDDgp9A7bk81nOmbISqsbuSv79Zf3h&#10;hjMfhK2EAatKflSe3y7fv1t0rlAXUIOpFDJKYn3RuZLXIbgiy7ysVSv8DJyy5NSArQj0i7usQtFR&#10;9tZkF3l+nXWAlUOQynuy3g9Ovkz5tVYyPGntVWCm5NRbSCemcxvPbLkQxQ6Fqxs5tiH+oYtWNJaK&#10;nlLdiyDYHps/UrWNRPCgw0xCm4HWjVRpBppmnr+ZZlMLp9IsRI53J5r8/0srHw8b94ws9F+gpwVG&#10;QjrnC0/GOE+vsY1f6pSRnyg8nmhTfWCSjJeXH2+urziT5BoxZcnOlx368FVByyIoOdJWElni8ODD&#10;EDqFxFoW1o0xaTPG/magnNGSnTuMKPTbnjUVdf9pan8L1ZGmQhgW7p1cN1T7QfjwLJA2TIOQasMT&#10;HdpAV3IYEWc14I+/2WM8EU9ezjpSTMktSZoz883SQqK4JoAT2CYw/5xf5eS3+/YOSIdzehJOJkhW&#10;DGaCGqF9JT2vYiFyCSupXMm3E7wLg3TpPUi1WqUg0pET4cFunIypI1+RzJf+VaAbGQ+0qkeY5CSK&#10;N8QPsfGmd6t9IPrTViK3A5Ej5aTBtNfxvUSR//qfos6vevkT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38aL8LAgAAHQQAAA4A&#10;AAAAAAAAAAAAAAAALgIAAGRycy9lMm9Eb2MueG1sUEsBAi0AFAAGAAgAAAAhADft0fjZAAAAAwEA&#10;AA8AAAAAAAAAAAAAAAAAZQQAAGRycy9kb3ducmV2LnhtbFBLBQYAAAAABAAEAPMAAABrBQAAAAA=&#10;" filled="f" stroked="f">
              <v:textbox style="mso-fit-shape-to-text:t" inset="0,0,0,15pt">
                <w:txbxContent>
                  <w:p w14:paraId="24DED769" w14:textId="77777777"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0A12FA67" w14:textId="77777777" w:rsidR="00EA58B9" w:rsidRPr="0056073C" w:rsidRDefault="00EA58B9" w:rsidP="005D764F">
      <w:pPr>
        <w:pStyle w:val="FootnoteSeparator"/>
      </w:pPr>
    </w:p>
  </w:footnote>
  <w:footnote w:type="continuationSeparator" w:id="0">
    <w:p w14:paraId="10BE1FF5" w14:textId="77777777" w:rsidR="00EA58B9" w:rsidRPr="00CA30B7" w:rsidRDefault="00EA58B9" w:rsidP="006D5A90">
      <w:pPr>
        <w:rPr>
          <w:lang w:val="en-US"/>
        </w:rPr>
      </w:pPr>
      <w:r w:rsidRPr="00CA30B7">
        <w:rPr>
          <w:lang w:val="en-US"/>
        </w:rPr>
        <w:t>_______</w:t>
      </w:r>
    </w:p>
  </w:footnote>
  <w:footnote w:type="continuationNotice" w:id="1">
    <w:p w14:paraId="73FB24BC" w14:textId="77777777" w:rsidR="00EA58B9" w:rsidRDefault="00EA58B9" w:rsidP="006D5A9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17374BD" w14:textId="7AD7937E" w:rsidR="00F94004" w:rsidRDefault="0014336E">
    <w:pPr>
      <w:pStyle w:val="Header"/>
    </w:pPr>
    <w:r>
      <w:rPr>
        <w:noProof/>
      </w:rPr>
      <mc:AlternateContent>
        <mc:Choice Requires="wps">
          <w:drawing>
            <wp:anchor distT="0" distB="0" distL="0" distR="0" simplePos="0" relativeHeight="251660298" behindDoc="0" locked="0" layoutInCell="1" allowOverlap="1" wp14:anchorId="3B42459B" wp14:editId="2B255AB6">
              <wp:simplePos x="635" y="635"/>
              <wp:positionH relativeFrom="page">
                <wp:align>center</wp:align>
              </wp:positionH>
              <wp:positionV relativeFrom="page">
                <wp:align>top</wp:align>
              </wp:positionV>
              <wp:extent cx="643255" cy="483870"/>
              <wp:effectExtent l="0" t="0" r="4445" b="11430"/>
              <wp:wrapNone/>
              <wp:docPr id="1044560550"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483870"/>
                      </a:xfrm>
                      <a:prstGeom prst="rect">
                        <a:avLst/>
                      </a:prstGeom>
                      <a:noFill/>
                      <a:ln>
                        <a:noFill/>
                      </a:ln>
                    </wps:spPr>
                    <wps:txbx>
                      <w:txbxContent>
                        <w:p w14:paraId="6DACB34A" w14:textId="1566FD58"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B42459B" id="_x0000_t202" coordsize="21600,21600" o:spt="202" path="m,l,21600r21600,l21600,xe">
              <v:stroke joinstyle="miter"/>
              <v:path gradientshapeok="t" o:connecttype="rect"/>
            </v:shapetype>
            <v:shape id="Text Box 2" o:spid="_x0000_s1029" type="#_x0000_t202" alt="OFFICIAL" style="position:absolute;margin-left:0;margin-top:0;width:50.65pt;height:38.1pt;z-index:25166029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km2/CwIAABUEAAAOAAAAZHJzL2Uyb0RvYy54bWysU99v2jAQfp+0/8Hy+0igpWMRoWKtmCah&#10;thKt+mwcm0SyfZZtSNhfv7NJoOv6NO3FOd9d7sf3fZ7fdlqRg3C+AVPS8SinRBgOVWN2JX15Xn2Z&#10;UeIDMxVTYERJj8LT28XnT/PWFmICNahKOIJFjC9aW9I6BFtkmee10MyPwAqDQQlOs4BXt8sqx1qs&#10;rlU2yfObrAVXWQdceI/e+1OQLlJ9KQUPj1J6EYgqKc4W0unSuY1ntpizYueYrRvej8H+YQrNGoNN&#10;z6XuWWBk75q/SumGO/Agw4iDzkDKhou0A24zzt9ts6mZFWkXBMfbM0z+/5XlD4eNfXIkdN+hQwIj&#10;IK31hUdn3KeTTscvTkowjhAez7CJLhCOzpvrq8l0SgnH0PXsavY1wZpdfrbOhx8CNIlGSR2yksBi&#10;h7UP2BBTh5TYy8CqUSoxo8wfDkyMnuwyYbRCt+36sbdQHXEbByeiveWrBnuumQ9PzCGzuACqNTzi&#10;IRW0JYXeoqQG9+sjf8xHwDFKSYtKKalBKVOifhokIooqGeNv+TTHmxvc28Ewe30HqL8xPgXLkxnz&#10;ghpM6UC/oo6XsRGGmOHYrqRhMO/CSbL4DrhYLlMS6seysDYby2PpiFME8bl7Zc72SAek6AEGGbHi&#10;HeCn3Pint8t9QNgTGxHTE5A91Ki9RFL/TqK4395T1uU1L34DAAD//wMAUEsDBBQABgAIAAAAIQB8&#10;gmsB2gAAAAQBAAAPAAAAZHJzL2Rvd25yZXYueG1sTI/BTsMwEETvSPyDtUjcqOOiFhTiVBVSD72V&#10;Ujhv4yUJxOso3rahX4/LBS4rjWY087ZYjL5TRxpiG9iCmWSgiKvgWq4t7F5Xd4+goiA77AKThW+K&#10;sCivrwrMXTjxCx23UqtUwjFHC41In2sdq4Y8xknoiZP3EQaPkuRQazfgKZX7Tk+zbK49tpwWGuzp&#10;uaHqa3vwFtrZMoiht/Xq892bYM6b9ey8sfb2Zlw+gRIa5S8MF/yEDmVi2ocDu6g6C+kR+b0XLzP3&#10;oPYWHuZT0GWh/8OXPwAAAP//AwBQSwECLQAUAAYACAAAACEAtoM4kv4AAADhAQAAEwAAAAAAAAAA&#10;AAAAAAAAAAAAW0NvbnRlbnRfVHlwZXNdLnhtbFBLAQItABQABgAIAAAAIQA4/SH/1gAAAJQBAAAL&#10;AAAAAAAAAAAAAAAAAC8BAABfcmVscy8ucmVsc1BLAQItABQABgAIAAAAIQB8km2/CwIAABUEAAAO&#10;AAAAAAAAAAAAAAAAAC4CAABkcnMvZTJvRG9jLnhtbFBLAQItABQABgAIAAAAIQB8gmsB2gAAAAQB&#10;AAAPAAAAAAAAAAAAAAAAAGUEAABkcnMvZG93bnJldi54bWxQSwUGAAAAAAQABADzAAAAbAUAAAAA&#10;" filled="f" stroked="f">
              <v:textbox style="mso-fit-shape-to-text:t" inset="0,15pt,0,0">
                <w:txbxContent>
                  <w:p w14:paraId="6DACB34A" w14:textId="1566FD58"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v:textbox>
              <w10:wrap anchorx="page" anchory="page"/>
            </v:shape>
          </w:pict>
        </mc:Fallback>
      </mc:AlternateContent>
    </w:r>
  </w:p>
  <w:sdt>
    <w:sdtPr>
      <w:id w:val="819774064"/>
      <w:docPartObj>
        <w:docPartGallery w:val="Watermarks"/>
        <w:docPartUnique/>
      </w:docPartObj>
    </w:sdtPr>
    <w:sdtContent>
      <w:p w14:paraId="1AAB001D" w14:textId="77777777" w:rsidR="00F94004" w:rsidRDefault="00000000">
        <w:pPr>
          <w:pStyle w:val="Header"/>
        </w:pPr>
        <w:r>
          <w:rPr>
            <w:noProof/>
          </w:rPr>
          <w:pict w14:anchorId="122F0F2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26" type="#_x0000_t136" style="position:absolute;margin-left:0;margin-top:0;width:485.35pt;height:194.1pt;rotation:315;z-index:-251658240;mso-wrap-edited:f;mso-position-horizontal:center;mso-position-horizontal-relative:margin;mso-position-vertical:center;mso-position-vertical-relative:margin" o:allowincell="f" fillcolor="silver" stroked="f">
              <v:fill opacity=".5"/>
              <v:textpath style="font-family:&quot;Arial&quot;;font-size:1pt" string="DRAFT"/>
              <w10:wrap anchorx="margin" anchory="margin"/>
            </v:shape>
          </w:pic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86B6B53" w14:textId="04785476" w:rsidR="0014336E" w:rsidRDefault="0014336E">
    <w:pPr>
      <w:pStyle w:val="Header"/>
    </w:pPr>
    <w:r>
      <w:rPr>
        <w:noProof/>
      </w:rPr>
      <mc:AlternateContent>
        <mc:Choice Requires="wps">
          <w:drawing>
            <wp:anchor distT="0" distB="0" distL="0" distR="0" simplePos="0" relativeHeight="251661322" behindDoc="0" locked="0" layoutInCell="1" allowOverlap="1" wp14:anchorId="174CD543" wp14:editId="7767B473">
              <wp:simplePos x="720725" y="180340"/>
              <wp:positionH relativeFrom="page">
                <wp:align>center</wp:align>
              </wp:positionH>
              <wp:positionV relativeFrom="page">
                <wp:align>top</wp:align>
              </wp:positionV>
              <wp:extent cx="643255" cy="483870"/>
              <wp:effectExtent l="0" t="0" r="4445" b="11430"/>
              <wp:wrapNone/>
              <wp:docPr id="1338960307"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483870"/>
                      </a:xfrm>
                      <a:prstGeom prst="rect">
                        <a:avLst/>
                      </a:prstGeom>
                      <a:noFill/>
                      <a:ln>
                        <a:noFill/>
                      </a:ln>
                    </wps:spPr>
                    <wps:txbx>
                      <w:txbxContent>
                        <w:p w14:paraId="69330D29" w14:textId="668CD447"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74CD543" id="_x0000_t202" coordsize="21600,21600" o:spt="202" path="m,l,21600r21600,l21600,xe">
              <v:stroke joinstyle="miter"/>
              <v:path gradientshapeok="t" o:connecttype="rect"/>
            </v:shapetype>
            <v:shape id="Text Box 3" o:spid="_x0000_s1030" type="#_x0000_t202" alt="OFFICIAL" style="position:absolute;margin-left:0;margin-top:0;width:50.65pt;height:38.1pt;z-index:25166132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oaevDgIAABwEAAAOAAAAZHJzL2Uyb0RvYy54bWysU01v2zAMvQ/YfxB0X+ykTZcZcYqsRYYB&#10;RVsgHXpWZCk2IIuCxMTOfv0oJU66bqdhF5kiaX689zS/7VvD9sqHBmzJx6OcM2UlVI3dlvzHy+rT&#10;jLOAwlbCgFUlP6jAbxcfP8w7V6gJ1GAq5RkVsaHoXMlrRFdkWZC1akUYgVOWghp8K5CufptVXnRU&#10;vTXZJM9vsg585TxIFQJ5749Bvkj1tVYSn7QOCpkpOc2G6fTp3MQzW8xFsfXC1Y08jSH+YYpWNJaa&#10;nkvdCxRs55s/SrWN9BBA40hCm4HWjVRpB9pmnL/bZl0Lp9IuBE5wZ5jC/ysrH/dr9+wZ9l+hJwIj&#10;IJ0LRSBn3KfXvo1fmpRRnCA8nGFTPTJJzpvrq8l0ypmk0PXsavY5wZpdfnY+4DcFLYtGyT2xksAS&#10;+4eA1JBSh5TYy8KqMSYxY+xvDkqMnuwyYbSw3/Ssqd5Mv4HqQEt5OPIdnFw11PpBBHwWngimPUi0&#10;+ESHNtCVHE4WZzX4n3/zx3zCnaKcdSSYkltSNGfmuyU+oraSMf6ST3O6+cG9GQy7a++AZDimF+Fk&#10;MmMemsHUHtpXkvMyNqKQsJLalRwH8w6PyqXnINVymZJIRk7gg107GUtHuCKWL/2r8O4EOBJTjzCo&#10;SRTvcD/mxj+DW+6Q0E+kRGiPQJ4QJwkmrk7PJWr87T1lXR714hcAAAD//wMAUEsDBBQABgAIAAAA&#10;IQB8gmsB2gAAAAQBAAAPAAAAZHJzL2Rvd25yZXYueG1sTI/BTsMwEETvSPyDtUjcqOOiFhTiVBVS&#10;D72VUjhv4yUJxOso3rahX4/LBS4rjWY087ZYjL5TRxpiG9iCmWSgiKvgWq4t7F5Xd4+goiA77AKT&#10;hW+KsCivrwrMXTjxCx23UqtUwjFHC41In2sdq4Y8xknoiZP3EQaPkuRQazfgKZX7Tk+zbK49tpwW&#10;GuzpuaHqa3vwFtrZMoiht/Xq892bYM6b9ey8sfb2Zlw+gRIa5S8MF/yEDmVi2ocDu6g6C+kR+b0X&#10;LzP3oPYWHuZT0GWh/8OXPwAAAP//AwBQSwECLQAUAAYACAAAACEAtoM4kv4AAADhAQAAEwAAAAAA&#10;AAAAAAAAAAAAAAAAW0NvbnRlbnRfVHlwZXNdLnhtbFBLAQItABQABgAIAAAAIQA4/SH/1gAAAJQB&#10;AAALAAAAAAAAAAAAAAAAAC8BAABfcmVscy8ucmVsc1BLAQItABQABgAIAAAAIQDNoaevDgIAABwE&#10;AAAOAAAAAAAAAAAAAAAAAC4CAABkcnMvZTJvRG9jLnhtbFBLAQItABQABgAIAAAAIQB8gmsB2gAA&#10;AAQBAAAPAAAAAAAAAAAAAAAAAGgEAABkcnMvZG93bnJldi54bWxQSwUGAAAAAAQABADzAAAAbwUA&#10;AAAA&#10;" filled="f" stroked="f">
              <v:textbox style="mso-fit-shape-to-text:t" inset="0,15pt,0,0">
                <w:txbxContent>
                  <w:p w14:paraId="69330D29" w14:textId="668CD447"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2F12FC0" w14:textId="67965BAA" w:rsidR="0014336E" w:rsidRDefault="0014336E">
    <w:pPr>
      <w:pStyle w:val="Header"/>
    </w:pPr>
    <w:r>
      <w:rPr>
        <w:noProof/>
      </w:rPr>
      <mc:AlternateContent>
        <mc:Choice Requires="wps">
          <w:drawing>
            <wp:anchor distT="0" distB="0" distL="0" distR="0" simplePos="0" relativeHeight="251659274" behindDoc="0" locked="0" layoutInCell="1" allowOverlap="1" wp14:anchorId="0E4780CC" wp14:editId="08757DF6">
              <wp:simplePos x="720725" y="180975"/>
              <wp:positionH relativeFrom="page">
                <wp:align>center</wp:align>
              </wp:positionH>
              <wp:positionV relativeFrom="page">
                <wp:align>top</wp:align>
              </wp:positionV>
              <wp:extent cx="643255" cy="483870"/>
              <wp:effectExtent l="0" t="0" r="4445" b="11430"/>
              <wp:wrapNone/>
              <wp:docPr id="1919287816"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483870"/>
                      </a:xfrm>
                      <a:prstGeom prst="rect">
                        <a:avLst/>
                      </a:prstGeom>
                      <a:noFill/>
                      <a:ln>
                        <a:noFill/>
                      </a:ln>
                    </wps:spPr>
                    <wps:txbx>
                      <w:txbxContent>
                        <w:p w14:paraId="03D6F24F" w14:textId="681A6650"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E4780CC" id="_x0000_t202" coordsize="21600,21600" o:spt="202" path="m,l,21600r21600,l21600,xe">
              <v:stroke joinstyle="miter"/>
              <v:path gradientshapeok="t" o:connecttype="rect"/>
            </v:shapetype>
            <v:shape id="Text Box 1" o:spid="_x0000_s1033" type="#_x0000_t202" alt="OFFICIAL" style="position:absolute;margin-left:0;margin-top:0;width:50.65pt;height:38.1pt;z-index:25165927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499kDwIAABwEAAAOAAAAZHJzL2Uyb0RvYy54bWysU01v2zAMvQ/YfxB0X+ykTZcZcYqsRYYB&#10;QVsgHXpWZDk2IImCxMTOfv0oJW66bqdhF5kiaX689zS/7Y1mB+VDC7bk41HOmbISqtbuSv7jefVp&#10;xllAYSuhwaqSH1Xgt4uPH+adK9QEGtCV8oyK2FB0ruQNoiuyLMhGGRFG4JSlYA3eCKSr32WVFx1V&#10;Nzqb5PlN1oGvnAepQiDv/SnIF6l+XSuJj3UdFDJdcpoN0+nTuY1ntpiLYueFa1p5HkP8wxRGtJaa&#10;vpa6FyjY3rd/lDKt9BCgxpEEk0Fdt1KlHWibcf5um00jnEq7EDjBvcIU/l9Z+XDYuCfPsP8KPREY&#10;AelcKAI54z597U380qSM4gTh8RU21SOT5Ly5vppMp5xJCl3PrmafE6zZ5WfnA35TYFg0Su6JlQSW&#10;OKwDUkNKHVJiLwurVuvEjLa/OSgxerLLhNHCftuztqLmw/RbqI60lIcT38HJVUut1yLgk/BEMO1B&#10;osVHOmoNXcnhbHHWgP/5N3/MJ9wpyllHgim5JUVzpr9b4iNqKxnjL/k0p5sf3NvBsHtzByTDMb0I&#10;J5MZ81APZu3BvJCcl7ERhYSV1K7kOJh3eFIuPQeplsuURDJyAtd242QsHeGKWD73L8K7M+BITD3A&#10;oCZRvMP9lBv/DG65R0I/kRKhPQF5RpwkmLg6P5eo8bf3lHV51ItfAAAA//8DAFBLAwQUAAYACAAA&#10;ACEAfIJrAdoAAAAEAQAADwAAAGRycy9kb3ducmV2LnhtbEyPwU7DMBBE70j8g7VI3KjjohYU4lQV&#10;Ug+9lVI4b+MlCcTrKN62oV+PywUuK41mNPO2WIy+U0caYhvYgplkoIir4FquLexeV3ePoKIgO+wC&#10;k4VvirAor68KzF048Qsdt1KrVMIxRwuNSJ9rHauGPMZJ6ImT9xEGj5LkUGs34CmV+05Ps2yuPbac&#10;Fhrs6bmh6mt78Bba2TKIobf16vPdm2DOm/XsvLH29mZcPoESGuUvDBf8hA5lYtqHA7uoOgvpEfm9&#10;Fy8z96D2Fh7mU9Blof/Dlz8AAAD//wMAUEsBAi0AFAAGAAgAAAAhALaDOJL+AAAA4QEAABMAAAAA&#10;AAAAAAAAAAAAAAAAAFtDb250ZW50X1R5cGVzXS54bWxQSwECLQAUAAYACAAAACEAOP0h/9YAAACU&#10;AQAACwAAAAAAAAAAAAAAAAAvAQAAX3JlbHMvLnJlbHNQSwECLQAUAAYACAAAACEAFOPfZA8CAAAc&#10;BAAADgAAAAAAAAAAAAAAAAAuAgAAZHJzL2Uyb0RvYy54bWxQSwECLQAUAAYACAAAACEAfIJrAdoA&#10;AAAEAQAADwAAAAAAAAAAAAAAAABpBAAAZHJzL2Rvd25yZXYueG1sUEsFBgAAAAAEAAQA8wAAAHAF&#10;AAAAAA==&#10;" filled="f" stroked="f">
              <v:textbox style="mso-fit-shape-to-text:t" inset="0,15pt,0,0">
                <w:txbxContent>
                  <w:p w14:paraId="03D6F24F" w14:textId="681A6650"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7C20A4A" w14:textId="2002ABB3" w:rsidR="0014336E" w:rsidRDefault="0014336E">
    <w:pPr>
      <w:pStyle w:val="Header"/>
    </w:pPr>
    <w:r>
      <w:rPr>
        <w:noProof/>
      </w:rPr>
      <mc:AlternateContent>
        <mc:Choice Requires="wps">
          <w:drawing>
            <wp:anchor distT="0" distB="0" distL="0" distR="0" simplePos="0" relativeHeight="251663370" behindDoc="0" locked="0" layoutInCell="1" allowOverlap="1" wp14:anchorId="2181B35E" wp14:editId="04B0418E">
              <wp:simplePos x="635" y="635"/>
              <wp:positionH relativeFrom="page">
                <wp:align>center</wp:align>
              </wp:positionH>
              <wp:positionV relativeFrom="page">
                <wp:align>top</wp:align>
              </wp:positionV>
              <wp:extent cx="643255" cy="483870"/>
              <wp:effectExtent l="0" t="0" r="4445" b="11430"/>
              <wp:wrapNone/>
              <wp:docPr id="1008216706" name="Text Box 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483870"/>
                      </a:xfrm>
                      <a:prstGeom prst="rect">
                        <a:avLst/>
                      </a:prstGeom>
                      <a:noFill/>
                      <a:ln>
                        <a:noFill/>
                      </a:ln>
                    </wps:spPr>
                    <wps:txbx>
                      <w:txbxContent>
                        <w:p w14:paraId="1E7B34A2" w14:textId="779EF746"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181B35E" id="_x0000_t202" coordsize="21600,21600" o:spt="202" path="m,l,21600r21600,l21600,xe">
              <v:stroke joinstyle="miter"/>
              <v:path gradientshapeok="t" o:connecttype="rect"/>
            </v:shapetype>
            <v:shape id="Text Box 5" o:spid="_x0000_s1035" type="#_x0000_t202" alt="OFFICIAL" style="position:absolute;margin-left:0;margin-top:0;width:50.65pt;height:38.1pt;z-index:25166337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nbofDwIAABwEAAAOAAAAZHJzL2Uyb0RvYy54bWysU01v2zAMvQ/YfxB0X+ykTZcZcYqsRYYB&#10;QVsgHXpWZDk2IImCxMTOfv0oJW66bqdhF5kiaX689zS/7Y1mB+VDC7bk41HOmbISqtbuSv7jefVp&#10;xllAYSuhwaqSH1Xgt4uPH+adK9QEGtCV8oyK2FB0ruQNoiuyLMhGGRFG4JSlYA3eCKSr32WVFx1V&#10;Nzqb5PlN1oGvnAepQiDv/SnIF6l+XSuJj3UdFDJdcpoN0+nTuY1ntpiLYueFa1p5HkP8wxRGtJaa&#10;vpa6FyjY3rd/lDKt9BCgxpEEk0Fdt1KlHWibcf5um00jnEq7EDjBvcIU/l9Z+XDYuCfPsP8KPREY&#10;AelcKAI54z597U380qSM4gTh8RU21SOT5Ly5vppMp5xJCl3PrmafE6zZ5WfnA35TYFg0Su6JlQSW&#10;OKwDUkNKHVJiLwurVuvEjLa/OSgxerLLhNHCftuztqJBhum3UB1pKQ8nvoOTq5Zar0XAJ+GJYNqD&#10;RIuPdNQaupLD2eKsAf/zb/6YT7hTlLOOBFNyS4rmTH+3xEfUVjLGX/JpTjc/uLeDYffmDkiGY3oR&#10;TiYz5qEezNqDeSE5L2MjCgkrqV3JcTDv8KRceg5SLZcpiWTkBK7txslYOsIVsXzuX4R3Z8CRmHqA&#10;QU2ieIf7KTf+Gdxyj4R+IiVCewLyjDhJMHF1fi5R42/vKevyqBe/AAAA//8DAFBLAwQUAAYACAAA&#10;ACEAfIJrAdoAAAAEAQAADwAAAGRycy9kb3ducmV2LnhtbEyPwU7DMBBE70j8g7VI3KjjohYU4lQV&#10;Ug+9lVI4b+MlCcTrKN62oV+PywUuK41mNPO2WIy+U0caYhvYgplkoIir4FquLexeV3ePoKIgO+wC&#10;k4VvirAor68KzF048Qsdt1KrVMIxRwuNSJ9rHauGPMZJ6ImT9xEGj5LkUGs34CmV+05Ps2yuPbac&#10;Fhrs6bmh6mt78Bba2TKIobf16vPdm2DOm/XsvLH29mZcPoESGuUvDBf8hA5lYtqHA7uoOgvpEfm9&#10;Fy8z96D2Fh7mU9Blof/Dlz8AAAD//wMAUEsBAi0AFAAGAAgAAAAhALaDOJL+AAAA4QEAABMAAAAA&#10;AAAAAAAAAAAAAAAAAFtDb250ZW50X1R5cGVzXS54bWxQSwECLQAUAAYACAAAACEAOP0h/9YAAACU&#10;AQAACwAAAAAAAAAAAAAAAAAvAQAAX3JlbHMvLnJlbHNQSwECLQAUAAYACAAAACEAzp26Hw8CAAAc&#10;BAAADgAAAAAAAAAAAAAAAAAuAgAAZHJzL2Uyb0RvYy54bWxQSwECLQAUAAYACAAAACEAfIJrAdoA&#10;AAAEAQAADwAAAAAAAAAAAAAAAABpBAAAZHJzL2Rvd25yZXYueG1sUEsFBgAAAAAEAAQA8wAAAHAF&#10;AAAAAA==&#10;" filled="f" stroked="f">
              <v:textbox style="mso-fit-shape-to-text:t" inset="0,15pt,0,0">
                <w:txbxContent>
                  <w:p w14:paraId="1E7B34A2" w14:textId="779EF746"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CFF8DE7" w14:textId="4C2F5055" w:rsidR="00212459" w:rsidRPr="00CD157B" w:rsidRDefault="0014336E" w:rsidP="00CD157B">
    <w:pPr>
      <w:pStyle w:val="Header"/>
    </w:pPr>
    <w:r>
      <w:rPr>
        <w:noProof/>
      </w:rPr>
      <mc:AlternateContent>
        <mc:Choice Requires="wps">
          <w:drawing>
            <wp:anchor distT="0" distB="0" distL="0" distR="0" simplePos="0" relativeHeight="251664394" behindDoc="0" locked="0" layoutInCell="1" allowOverlap="1" wp14:anchorId="4E29B135" wp14:editId="6D9A515E">
              <wp:simplePos x="722201" y="180550"/>
              <wp:positionH relativeFrom="page">
                <wp:align>center</wp:align>
              </wp:positionH>
              <wp:positionV relativeFrom="page">
                <wp:align>top</wp:align>
              </wp:positionV>
              <wp:extent cx="643255" cy="483870"/>
              <wp:effectExtent l="0" t="0" r="4445" b="11430"/>
              <wp:wrapNone/>
              <wp:docPr id="1958038009" name="Text Box 6"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483870"/>
                      </a:xfrm>
                      <a:prstGeom prst="rect">
                        <a:avLst/>
                      </a:prstGeom>
                      <a:noFill/>
                      <a:ln>
                        <a:noFill/>
                      </a:ln>
                    </wps:spPr>
                    <wps:txbx>
                      <w:txbxContent>
                        <w:p w14:paraId="3EA11995" w14:textId="455F3A93"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E29B135" id="_x0000_t202" coordsize="21600,21600" o:spt="202" path="m,l,21600r21600,l21600,xe">
              <v:stroke joinstyle="miter"/>
              <v:path gradientshapeok="t" o:connecttype="rect"/>
            </v:shapetype>
            <v:shape id="Text Box 6" o:spid="_x0000_s1036" type="#_x0000_t202" alt="OFFICIAL" style="position:absolute;margin-left:0;margin-top:0;width:50.65pt;height:38.1pt;z-index:25166439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IggiEAIAABwEAAAOAAAAZHJzL2Uyb0RvYy54bWysU01v2zAMvQ/YfxB0X+ykTZsZcYqsRYYB&#10;RVsgHXpWZCk2IIuCxMTOfv0oJU62bqdhF5kiaX689zS/61vD9sqHBmzJx6OcM2UlVI3dlvz76+rT&#10;jLOAwlbCgFUlP6jA7xYfP8w7V6gJ1GAq5RkVsaHoXMlrRFdkWZC1akUYgVOWghp8K5CufptVXnRU&#10;vTXZJM9vsg585TxIFQJ5H45Bvkj1tVYSn7UOCpkpOc2G6fTp3MQzW8xFsfXC1Y08jSH+YYpWNJaa&#10;nks9CBRs55s/SrWN9BBA40hCm4HWjVRpB9pmnL/bZl0Lp9IuBE5wZ5jC/ysrn/Zr9+IZ9l+gJwIj&#10;IJ0LRSBn3KfXvo1fmpRRnCA8nGFTPTJJzpvrq8l0ypmk0PXsanabYM0uPzsf8KuClkWj5J5YSWCJ&#10;/WNAakipQ0rsZWHVGJOYMfY3ByVGT3aZMFrYb3rWVCW/HabfQHWgpTwc+Q5Orhpq/SgCvghPBNMe&#10;JFp8pkMb6EoOJ4uzGvyPv/ljPuFOUc46EkzJLSmaM/PNEh9RW8kYf86nOd384N4Mht2190AyHNOL&#10;cDKZMQ/NYGoP7RvJeRkbUUhYSe1KjoN5j0fl0nOQarlMSSQjJ/DRrp2MpSNcEcvX/k14dwIciakn&#10;GNQkine4H3Pjn8Etd0joJ1IitEcgT4iTBBNXp+cSNf7rPWVdHvXiJwAAAP//AwBQSwMEFAAGAAgA&#10;AAAhAHyCawHaAAAABAEAAA8AAABkcnMvZG93bnJldi54bWxMj8FOwzAQRO9I/IO1SNyo46IWFOJU&#10;FVIPvZVSOG/jJQnE6yjetqFfj8sFLiuNZjTztliMvlNHGmIb2IKZZKCIq+Bari3sXld3j6CiIDvs&#10;ApOFb4qwKK+vCsxdOPELHbdSq1TCMUcLjUifax2rhjzGSeiJk/cRBo+S5FBrN+AplftOT7Nsrj22&#10;nBYa7Om5oepre/AW2tkyiKG39erz3Ztgzpv17Lyx9vZmXD6BEhrlLwwX/IQOZWLahwO7qDoL6RH5&#10;vRcvM/eg9hYe5lPQZaH/w5c/AAAA//8DAFBLAQItABQABgAIAAAAIQC2gziS/gAAAOEBAAATAAAA&#10;AAAAAAAAAAAAAAAAAABbQ29udGVudF9UeXBlc10ueG1sUEsBAi0AFAAGAAgAAAAhADj9If/WAAAA&#10;lAEAAAsAAAAAAAAAAAAAAAAALwEAAF9yZWxzLy5yZWxzUEsBAi0AFAAGAAgAAAAhAKMiCCIQAgAA&#10;HAQAAA4AAAAAAAAAAAAAAAAALgIAAGRycy9lMm9Eb2MueG1sUEsBAi0AFAAGAAgAAAAhAHyCawHa&#10;AAAABAEAAA8AAAAAAAAAAAAAAAAAagQAAGRycy9kb3ducmV2LnhtbFBLBQYAAAAABAAEAPMAAABx&#10;BQAAAAA=&#10;" filled="f" stroked="f">
              <v:textbox style="mso-fit-shape-to-text:t" inset="0,15pt,0,0">
                <w:txbxContent>
                  <w:p w14:paraId="3EA11995" w14:textId="455F3A93"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E2F09A3" w14:textId="103E8EB9" w:rsidR="0014336E" w:rsidRDefault="0014336E">
    <w:pPr>
      <w:pStyle w:val="Header"/>
    </w:pPr>
    <w:r>
      <w:rPr>
        <w:noProof/>
      </w:rPr>
      <mc:AlternateContent>
        <mc:Choice Requires="wps">
          <w:drawing>
            <wp:anchor distT="0" distB="0" distL="0" distR="0" simplePos="0" relativeHeight="251662346" behindDoc="0" locked="0" layoutInCell="1" allowOverlap="1" wp14:anchorId="4AF609A7" wp14:editId="0384E17C">
              <wp:simplePos x="635" y="635"/>
              <wp:positionH relativeFrom="page">
                <wp:align>center</wp:align>
              </wp:positionH>
              <wp:positionV relativeFrom="page">
                <wp:align>top</wp:align>
              </wp:positionV>
              <wp:extent cx="643255" cy="483870"/>
              <wp:effectExtent l="0" t="0" r="4445" b="11430"/>
              <wp:wrapNone/>
              <wp:docPr id="715261267" name="Text Box 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483870"/>
                      </a:xfrm>
                      <a:prstGeom prst="rect">
                        <a:avLst/>
                      </a:prstGeom>
                      <a:noFill/>
                      <a:ln>
                        <a:noFill/>
                      </a:ln>
                    </wps:spPr>
                    <wps:txbx>
                      <w:txbxContent>
                        <w:p w14:paraId="1C0A23E1" w14:textId="4C0F25E3"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AF609A7" id="_x0000_t202" coordsize="21600,21600" o:spt="202" path="m,l,21600r21600,l21600,xe">
              <v:stroke joinstyle="miter"/>
              <v:path gradientshapeok="t" o:connecttype="rect"/>
            </v:shapetype>
            <v:shape id="Text Box 4" o:spid="_x0000_s1039" type="#_x0000_t202" alt="OFFICIAL" style="position:absolute;margin-left:0;margin-top:0;width:50.65pt;height:38.1pt;z-index:25166234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VbjZDgIAAB0EAAAOAAAAZHJzL2Uyb0RvYy54bWysU01v2zAMvQ/YfxB0X+ykTZcZcYqsRYYB&#10;QVsgHXpWZCk2IIuCxMTOfv0oJW66bqdhF5kiaX689zS/7VvDDsqHBmzJx6OcM2UlVI3dlfzH8+rT&#10;jLOAwlbCgFUlP6rAbxcfP8w7V6gJ1GAq5RkVsaHoXMlrRFdkWZC1akUYgVOWghp8K5CufpdVXnRU&#10;vTXZJM9vsg585TxIFQJ5709Bvkj1tVYSH7UOCpkpOc2G6fTp3MYzW8xFsfPC1Y08jyH+YYpWNJaa&#10;vpa6FyjY3jd/lGob6SGAxpGENgOtG6nSDrTNOH+3zaYWTqVdCJzgXmEK/6+sfDhs3JNn2H+FngiM&#10;gHQuFIGccZ9e+zZ+aVJGcYLw+Aqb6pFJct5cX02mU84kha5nV7PPCdbs8rPzAb8paFk0Su6JlQSW&#10;OKwDUkNKHVJiLwurxpjEjLG/OSgxerLLhNHCftuzpqLpU+Po2kJ1pK08nAgPTq4a6r0WAZ+EJ4Zp&#10;EVItPtKhDXQlh7PFWQ3+59/8MZ+ApyhnHSmm5JYkzZn5bomQKK5kjL/k05xufnBvB8Pu2zsgHY7p&#10;STiZzJiHZjC1h/aF9LyMjSgkrKR2JcfBvMOTdOk9SLVcpiTSkRO4thsnY+mIVwTzuX8R3p0RR6Lq&#10;AQY5ieId8Kfc+Gdwyz0S/ImVC5BnyEmDiazze4kif3tPWZdXvfgFAAD//wMAUEsDBBQABgAIAAAA&#10;IQB8gmsB2gAAAAQBAAAPAAAAZHJzL2Rvd25yZXYueG1sTI/BTsMwEETvSPyDtUjcqOOiFhTiVBVS&#10;D72VUjhv4yUJxOso3rahX4/LBS4rjWY087ZYjL5TRxpiG9iCmWSgiKvgWq4t7F5Xd4+goiA77AKT&#10;hW+KsCivrwrMXTjxCx23UqtUwjFHC41In2sdq4Y8xknoiZP3EQaPkuRQazfgKZX7Tk+zbK49tpwW&#10;GuzpuaHqa3vwFtrZMoiht/Xq892bYM6b9ey8sfb2Zlw+gRIa5S8MF/yEDmVi2ocDu6g6C+kR+b0X&#10;LzP3oPYWHuZT0GWh/8OXPwAAAP//AwBQSwECLQAUAAYACAAAACEAtoM4kv4AAADhAQAAEwAAAAAA&#10;AAAAAAAAAAAAAAAAW0NvbnRlbnRfVHlwZXNdLnhtbFBLAQItABQABgAIAAAAIQA4/SH/1gAAAJQB&#10;AAALAAAAAAAAAAAAAAAAAC8BAABfcmVscy8ucmVsc1BLAQItABQABgAIAAAAIQCFVbjZDgIAAB0E&#10;AAAOAAAAAAAAAAAAAAAAAC4CAABkcnMvZTJvRG9jLnhtbFBLAQItABQABgAIAAAAIQB8gmsB2gAA&#10;AAQBAAAPAAAAAAAAAAAAAAAAAGgEAABkcnMvZG93bnJldi54bWxQSwUGAAAAAAQABADzAAAAbwUA&#10;AAAA&#10;" filled="f" stroked="f">
              <v:textbox style="mso-fit-shape-to-text:t" inset="0,15pt,0,0">
                <w:txbxContent>
                  <w:p w14:paraId="1C0A23E1" w14:textId="4C0F25E3"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166F0F9" w14:textId="20CA9544" w:rsidR="0014336E" w:rsidRDefault="0014336E">
    <w:pPr>
      <w:pStyle w:val="Header"/>
    </w:pPr>
    <w:r>
      <w:rPr>
        <w:noProof/>
      </w:rPr>
      <mc:AlternateContent>
        <mc:Choice Requires="wps">
          <w:drawing>
            <wp:anchor distT="0" distB="0" distL="0" distR="0" simplePos="0" relativeHeight="251666442" behindDoc="0" locked="0" layoutInCell="1" allowOverlap="1" wp14:anchorId="16CD227B" wp14:editId="2762061B">
              <wp:simplePos x="635" y="635"/>
              <wp:positionH relativeFrom="page">
                <wp:align>center</wp:align>
              </wp:positionH>
              <wp:positionV relativeFrom="page">
                <wp:align>top</wp:align>
              </wp:positionV>
              <wp:extent cx="643255" cy="483870"/>
              <wp:effectExtent l="0" t="0" r="4445" b="11430"/>
              <wp:wrapNone/>
              <wp:docPr id="1536048919" name="Text Box 8"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483870"/>
                      </a:xfrm>
                      <a:prstGeom prst="rect">
                        <a:avLst/>
                      </a:prstGeom>
                      <a:noFill/>
                      <a:ln>
                        <a:noFill/>
                      </a:ln>
                    </wps:spPr>
                    <wps:txbx>
                      <w:txbxContent>
                        <w:p w14:paraId="6AB2C4C7" w14:textId="6733FC87"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6CD227B" id="_x0000_t202" coordsize="21600,21600" o:spt="202" path="m,l,21600r21600,l21600,xe">
              <v:stroke joinstyle="miter"/>
              <v:path gradientshapeok="t" o:connecttype="rect"/>
            </v:shapetype>
            <v:shape id="Text Box 8" o:spid="_x0000_s1041" type="#_x0000_t202" alt="OFFICIAL" style="position:absolute;margin-left:0;margin-top:0;width:50.65pt;height:38.1pt;z-index:25166644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K92iEAIAAB0EAAAOAAAAZHJzL2Uyb0RvYy54bWysU01v2zAMvQ/YfxB0X+ykTZcZcYqsRYYB&#10;QVsgHXpWZCk2IIuCxMTOfv0oJW66bqdhF5kiaX689zS/7VvDDsqHBmzJx6OcM2UlVI3dlfzH8+rT&#10;jLOAwlbCgFUlP6rAbxcfP8w7V6gJ1GAq5RkVsaHoXMlrRFdkWZC1akUYgVOWghp8K5CufpdVXnRU&#10;vTXZJM9vsg585TxIFQJ5709Bvkj1tVYSH7UOCpkpOc2G6fTp3MYzW8xFsfPC1Y08jyH+YYpWNJaa&#10;vpa6FyjY3jd/lGob6SGAxpGENgOtG6nSDrTNOH+3zaYWTqVdCJzgXmEK/6+sfDhs3JNn2H+FngiM&#10;gHQuFIGccZ9e+zZ+aVJGcYLw+Aqb6pFJct5cX02mU84kha5nV7PPCdbs8rPzAb8paFk0Su6JlQSW&#10;OKwDUkNKHVJiLwurxpjEjLG/OSgxerLLhNHCftuzpqLpJ8P4W6iOtJWHE+HByVVDvdci4JPwxDAt&#10;QqrFRzq0ga7kcLY4q8H//Js/5hPwFOWsI8WU3JKkOTPfLRESxZWM8Zd8mtPND+7tYNh9ewekwzE9&#10;CSeTGfPQDKb20L6QnpexEYWEldSu5DiYd3iSLr0HqZbLlEQ6cgLXduNkLB3ximA+9y/CuzPiSFQ9&#10;wCAnUbwD/pQb/wxuuUeCP7ESsT0BeYacNJjIOr+XKPK395R1edWLXwAAAP//AwBQSwMEFAAGAAgA&#10;AAAhAHyCawHaAAAABAEAAA8AAABkcnMvZG93bnJldi54bWxMj8FOwzAQRO9I/IO1SNyo46IWFOJU&#10;FVIPvZVSOG/jJQnE6yjetqFfj8sFLiuNZjTztliMvlNHGmIb2IKZZKCIq+Bari3sXld3j6CiIDvs&#10;ApOFb4qwKK+vCsxdOPELHbdSq1TCMUcLjUifax2rhjzGSeiJk/cRBo+S5FBrN+AplftOT7Nsrj22&#10;nBYa7Om5oepre/AW2tkyiKG39erz3Ztgzpv17Lyx9vZmXD6BEhrlLwwX/IQOZWLahwO7qDoL6RH5&#10;vRcvM/eg9hYe5lPQZaH/w5c/AAAA//8DAFBLAQItABQABgAIAAAAIQC2gziS/gAAAOEBAAATAAAA&#10;AAAAAAAAAAAAAAAAAABbQ29udGVudF9UeXBlc10ueG1sUEsBAi0AFAAGAAgAAAAhADj9If/WAAAA&#10;lAEAAAsAAAAAAAAAAAAAAAAALwEAAF9yZWxzLy5yZWxzUEsBAi0AFAAGAAgAAAAhAF8r3aIQAgAA&#10;HQQAAA4AAAAAAAAAAAAAAAAALgIAAGRycy9lMm9Eb2MueG1sUEsBAi0AFAAGAAgAAAAhAHyCawHa&#10;AAAABAEAAA8AAAAAAAAAAAAAAAAAagQAAGRycy9kb3ducmV2LnhtbFBLBQYAAAAABAAEAPMAAABx&#10;BQAAAAA=&#10;" filled="f" stroked="f">
              <v:textbox style="mso-fit-shape-to-text:t" inset="0,15pt,0,0">
                <w:txbxContent>
                  <w:p w14:paraId="6AB2C4C7" w14:textId="6733FC87"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v:textbox>
              <w10:wrap anchorx="page" anchory="page"/>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A27C343" w14:textId="36219F2F" w:rsidR="00CD157B" w:rsidRPr="00CD157B" w:rsidRDefault="0014336E" w:rsidP="00CD157B">
    <w:pPr>
      <w:pStyle w:val="Header"/>
    </w:pPr>
    <w:r>
      <w:rPr>
        <w:noProof/>
      </w:rPr>
      <mc:AlternateContent>
        <mc:Choice Requires="wps">
          <w:drawing>
            <wp:anchor distT="0" distB="0" distL="0" distR="0" simplePos="0" relativeHeight="251667466" behindDoc="0" locked="0" layoutInCell="1" allowOverlap="1" wp14:anchorId="42E4AD9C" wp14:editId="73FDB447">
              <wp:simplePos x="635" y="635"/>
              <wp:positionH relativeFrom="page">
                <wp:align>center</wp:align>
              </wp:positionH>
              <wp:positionV relativeFrom="page">
                <wp:align>top</wp:align>
              </wp:positionV>
              <wp:extent cx="643255" cy="483870"/>
              <wp:effectExtent l="0" t="0" r="4445" b="11430"/>
              <wp:wrapNone/>
              <wp:docPr id="1121487025" name="Text Box 9"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483870"/>
                      </a:xfrm>
                      <a:prstGeom prst="rect">
                        <a:avLst/>
                      </a:prstGeom>
                      <a:noFill/>
                      <a:ln>
                        <a:noFill/>
                      </a:ln>
                    </wps:spPr>
                    <wps:txbx>
                      <w:txbxContent>
                        <w:p w14:paraId="20592295" w14:textId="16907AC9"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2E4AD9C" id="_x0000_t202" coordsize="21600,21600" o:spt="202" path="m,l,21600r21600,l21600,xe">
              <v:stroke joinstyle="miter"/>
              <v:path gradientshapeok="t" o:connecttype="rect"/>
            </v:shapetype>
            <v:shape id="Text Box 9" o:spid="_x0000_s1042" type="#_x0000_t202" alt="OFFICIAL" style="position:absolute;margin-left:0;margin-top:0;width:50.65pt;height:38.1pt;z-index:25166746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lG+fEAIAAB0EAAAOAAAAZHJzL2Uyb0RvYy54bWysU99v2jAQfp+0/8Hy+0iA0rGIULFWTJNQ&#10;W4lOfTaOTSLZPss2JOyv39kh0HV7mvbinO8u9+P7Pi/uOq3IUTjfgCnpeJRTIgyHqjH7kv54WX+a&#10;U+IDMxVTYERJT8LTu+XHD4vWFmICNahKOIJFjC9aW9I6BFtkmee10MyPwAqDQQlOs4BXt88qx1qs&#10;rlU2yfPbrAVXWQdceI/ehz5Il6m+lIKHJym9CESVFGcL6XTp3MUzWy5YsXfM1g0/j8H+YQrNGoNN&#10;L6UeWGDk4Jo/SumGO/Agw4iDzkDKhou0A24zzt9ts62ZFWkXBMfbC0z+/5Xlj8etfXYkdF+hQwIj&#10;IK31hUdn3KeTTscvTkowjhCeLrCJLhCOztub6WQ2o4Rj6GY+nX9OsGbXn63z4ZsATaJRUoesJLDY&#10;ceMDNsTUISX2MrBulErMKPObAxOjJ7tOGK3Q7TrSVDj9dBh/B9UJt3LQE+4tXzfYe8N8eGYOGcZF&#10;ULXhCQ+poC0pnC1KanA//+aP+Qg8RilpUTElNShpStR3g4REcSVj/CWf5Xhzg3s3GOag7wF1OMYn&#10;YXkyY15Qgykd6FfU8yo2whAzHNuVNAzmfeili++Bi9UqJaGOLAsbs7U8lo54RTBfulfm7BnxgFQ9&#10;wiAnVrwDvs+Nf3q7OgSEP7ESse2BPEOOGkxknd9LFPnbe8q6vurlLwAAAP//AwBQSwMEFAAGAAgA&#10;AAAhAHyCawHaAAAABAEAAA8AAABkcnMvZG93bnJldi54bWxMj8FOwzAQRO9I/IO1SNyo46IWFOJU&#10;FVIPvZVSOG/jJQnE6yjetqFfj8sFLiuNZjTztliMvlNHGmIb2IKZZKCIq+Bari3sXld3j6CiIDvs&#10;ApOFb4qwKK+vCsxdOPELHbdSq1TCMUcLjUifax2rhjzGSeiJk/cRBo+S5FBrN+AplftOT7Nsrj22&#10;nBYa7Om5oepre/AW2tkyiKG39erz3Ztgzpv17Lyx9vZmXD6BEhrlLwwX/IQOZWLahwO7qDoL6RH5&#10;vRcvM/eg9hYe5lPQZaH/w5c/AAAA//8DAFBLAQItABQABgAIAAAAIQC2gziS/gAAAOEBAAATAAAA&#10;AAAAAAAAAAAAAAAAAABbQ29udGVudF9UeXBlc10ueG1sUEsBAi0AFAAGAAgAAAAhADj9If/WAAAA&#10;lAEAAAsAAAAAAAAAAAAAAAAALwEAAF9yZWxzLy5yZWxzUEsBAi0AFAAGAAgAAAAhADKUb58QAgAA&#10;HQQAAA4AAAAAAAAAAAAAAAAALgIAAGRycy9lMm9Eb2MueG1sUEsBAi0AFAAGAAgAAAAhAHyCawHa&#10;AAAABAEAAA8AAAAAAAAAAAAAAAAAagQAAGRycy9kb3ducmV2LnhtbFBLBQYAAAAABAAEAPMAAABx&#10;BQAAAAA=&#10;" filled="f" stroked="f">
              <v:textbox style="mso-fit-shape-to-text:t" inset="0,15pt,0,0">
                <w:txbxContent>
                  <w:p w14:paraId="20592295" w14:textId="16907AC9"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v:textbox>
              <w10:wrap anchorx="page" anchory="page"/>
            </v:shape>
          </w:pict>
        </mc:Fallback>
      </mc:AlternateContent>
    </w:r>
  </w:p>
  <w:sdt>
    <w:sdtPr>
      <w:id w:val="-1783573039"/>
      <w:docPartObj>
        <w:docPartGallery w:val="Watermarks"/>
        <w:docPartUnique/>
      </w:docPartObj>
    </w:sdtPr>
    <w:sdtContent>
      <w:p w14:paraId="6371742E" w14:textId="77777777" w:rsidR="00CD157B" w:rsidRPr="00CD157B" w:rsidRDefault="00000000" w:rsidP="00CD157B">
        <w:pPr>
          <w:pStyle w:val="Header"/>
        </w:pPr>
        <w:r>
          <w:rPr>
            <w:noProof/>
          </w:rPr>
          <w:pict w14:anchorId="4E03C73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25" type="#_x0000_t136" style="position:absolute;margin-left:0;margin-top:0;width:485.35pt;height:194.1pt;rotation:315;z-index:-251658239;mso-wrap-edited:f;mso-position-horizontal:center;mso-position-horizontal-relative:margin;mso-position-vertical:center;mso-position-vertical-relative:margin" o:allowincell="f" fillcolor="silver" stroked="f">
              <v:fill opacity=".5"/>
              <v:textpath style="font-family:&quot;Arial&quot;;font-size:1pt" string="DRAFT"/>
              <w10:wrap anchorx="margin" anchory="margin"/>
            </v:shape>
          </w:pict>
        </w:r>
      </w:p>
    </w:sdtContent>
  </w:sdt>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F6EDC04" w14:textId="5B6650AE" w:rsidR="0014336E" w:rsidRDefault="0014336E">
    <w:pPr>
      <w:pStyle w:val="Header"/>
    </w:pPr>
    <w:r>
      <w:rPr>
        <w:noProof/>
      </w:rPr>
      <mc:AlternateContent>
        <mc:Choice Requires="wps">
          <w:drawing>
            <wp:anchor distT="0" distB="0" distL="0" distR="0" simplePos="0" relativeHeight="251665418" behindDoc="0" locked="0" layoutInCell="1" allowOverlap="1" wp14:anchorId="7F320BA8" wp14:editId="07CACCE8">
              <wp:simplePos x="635" y="635"/>
              <wp:positionH relativeFrom="page">
                <wp:align>center</wp:align>
              </wp:positionH>
              <wp:positionV relativeFrom="page">
                <wp:align>top</wp:align>
              </wp:positionV>
              <wp:extent cx="643255" cy="483870"/>
              <wp:effectExtent l="0" t="0" r="4445" b="11430"/>
              <wp:wrapNone/>
              <wp:docPr id="1725143742" name="Text Box 7"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483870"/>
                      </a:xfrm>
                      <a:prstGeom prst="rect">
                        <a:avLst/>
                      </a:prstGeom>
                      <a:noFill/>
                      <a:ln>
                        <a:noFill/>
                      </a:ln>
                    </wps:spPr>
                    <wps:txbx>
                      <w:txbxContent>
                        <w:p w14:paraId="10B44C44" w14:textId="6FDE9827"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F320BA8" id="_x0000_t202" coordsize="21600,21600" o:spt="202" path="m,l,21600r21600,l21600,xe">
              <v:stroke joinstyle="miter"/>
              <v:path gradientshapeok="t" o:connecttype="rect"/>
            </v:shapetype>
            <v:shape id="Text Box 7" o:spid="_x0000_s1045" type="#_x0000_t202" alt="OFFICIAL" style="position:absolute;margin-left:0;margin-top:0;width:50.65pt;height:38.1pt;z-index:25166541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1hdUEAIAAB0EAAAOAAAAZHJzL2Uyb0RvYy54bWysU99v2jAQfp+0/8Hy+0ighbGIULFWTJNQ&#10;W4lOfTaOTSLZPss2JOyv39kh0HV7mvbinO8u9+P7Pi/uOq3IUTjfgCnpeJRTIgyHqjH7kv54WX+a&#10;U+IDMxVTYERJT8LTu+XHD4vWFmICNahKOIJFjC9aW9I6BFtkmee10MyPwAqDQQlOs4BXt88qx1qs&#10;rlU2yfNZ1oKrrAMuvEfvQx+ky1RfSsHDk5ReBKJKirOFdLp07uKZLRes2Dtm64afx2D/MIVmjcGm&#10;l1IPLDBycM0fpXTDHXiQYcRBZyBlw0XaAbcZ5++22dbMirQLguPtBSb//8ryx+PWPjsSuq/QIYER&#10;kNb6wqMz7tNJp+MXJyUYRwhPF9hEFwhH5+z2ZjKdUsIxdDu/mX9OsGbXn63z4ZsATaJRUoesJLDY&#10;ceMDNsTUISX2MrBulErMKPObAxOjJ7tOGK3Q7TrSVDj9bBh/B9UJt3LQE+4tXzfYe8N8eGYOGcZF&#10;ULXhCQ+poC0pnC1KanA//+aP+Qg8RilpUTElNShpStR3g4REcSVj/CWf5nhzg3s3GOag7wF1OMYn&#10;YXkyY15Qgykd6FfU8yo2whAzHNuVNAzmfeili++Bi9UqJaGOLAsbs7U8lo54RTBfulfm7BnxgFQ9&#10;wiAnVrwDvs+Nf3q7OgSEP7ESse2BPEOOGkxknd9LFPnbe8q6vurlLwAAAP//AwBQSwMEFAAGAAgA&#10;AAAhAHyCawHaAAAABAEAAA8AAABkcnMvZG93bnJldi54bWxMj8FOwzAQRO9I/IO1SNyo46IWFOJU&#10;FVIPvZVSOG/jJQnE6yjetqFfj8sFLiuNZjTztliMvlNHGmIb2IKZZKCIq+Bari3sXld3j6CiIDvs&#10;ApOFb4qwKK+vCsxdOPELHbdSq1TCMUcLjUifax2rhjzGSeiJk/cRBo+S5FBrN+AplftOT7Nsrj22&#10;nBYa7Om5oepre/AW2tkyiKG39erz3Ztgzpv17Lyx9vZmXD6BEhrlLwwX/IQOZWLahwO7qDoL6RH5&#10;vRcvM/eg9hYe5lPQZaH/w5c/AAAA//8DAFBLAQItABQABgAIAAAAIQC2gziS/gAAAOEBAAATAAAA&#10;AAAAAAAAAAAAAAAAAABbQ29udGVudF9UeXBlc10ueG1sUEsBAi0AFAAGAAgAAAAhADj9If/WAAAA&#10;lAEAAAsAAAAAAAAAAAAAAAAALwEAAF9yZWxzLy5yZWxzUEsBAi0AFAAGAAgAAAAhAOvWF1QQAgAA&#10;HQQAAA4AAAAAAAAAAAAAAAAALgIAAGRycy9lMm9Eb2MueG1sUEsBAi0AFAAGAAgAAAAhAHyCawHa&#10;AAAABAEAAA8AAAAAAAAAAAAAAAAAagQAAGRycy9kb3ducmV2LnhtbFBLBQYAAAAABAAEAPMAAABx&#10;BQAAAAA=&#10;" filled="f" stroked="f">
              <v:textbox style="mso-fit-shape-to-text:t" inset="0,15pt,0,0">
                <w:txbxContent>
                  <w:p w14:paraId="10B44C44" w14:textId="6FDE9827" w:rsidR="0014336E" w:rsidRPr="0014336E" w:rsidRDefault="0014336E" w:rsidP="0014336E">
                    <w:pPr>
                      <w:spacing w:after="0"/>
                      <w:rPr>
                        <w:rFonts w:ascii="Calibri" w:eastAsia="Calibri" w:hAnsi="Calibri" w:cs="Calibri"/>
                        <w:noProof/>
                        <w:color w:val="FF0000"/>
                        <w:sz w:val="28"/>
                        <w:szCs w:val="28"/>
                      </w:rPr>
                    </w:pPr>
                    <w:r w:rsidRPr="0014336E">
                      <w:rPr>
                        <w:rFonts w:ascii="Calibri" w:eastAsia="Calibri" w:hAnsi="Calibri" w:cs="Calibri"/>
                        <w:noProof/>
                        <w:color w:val="FF0000"/>
                        <w:sz w:val="28"/>
                        <w:szCs w:val="28"/>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6"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44546A"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44546A" w:themeColor="text2"/>
        <w:position w:val="2"/>
        <w:sz w:val="20"/>
      </w:rPr>
    </w:lvl>
    <w:lvl w:ilvl="2">
      <w:start w:val="1"/>
      <w:numFmt w:val="bullet"/>
      <w:lvlText w:val="–"/>
      <w:lvlJc w:val="left"/>
      <w:pPr>
        <w:tabs>
          <w:tab w:val="num" w:pos="1361"/>
        </w:tabs>
        <w:ind w:left="1361" w:hanging="340"/>
      </w:pPr>
      <w:rPr>
        <w:rFonts w:ascii="Arial" w:hAnsi="Arial" w:hint="default"/>
        <w:color w:val="44546A"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8"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9"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0"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1"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2"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3"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4"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6"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44546A"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7"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44546A"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8"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44546A"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9"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0"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1"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2"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3"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4"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25"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6"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7"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8"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9"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0"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1"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2"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44546A" w:themeColor="text2"/>
      </w:rPr>
    </w:lvl>
    <w:lvl w:ilvl="1">
      <w:start w:val="1"/>
      <w:numFmt w:val="bullet"/>
      <w:lvlText w:val="–"/>
      <w:lvlJc w:val="left"/>
      <w:pPr>
        <w:ind w:left="539" w:hanging="227"/>
      </w:pPr>
      <w:rPr>
        <w:rFonts w:ascii="Arial" w:hAnsi="Arial" w:hint="default"/>
        <w:color w:val="44546A"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3"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34"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44546A" w:themeColor="text2"/>
        <w:sz w:val="32"/>
      </w:rPr>
    </w:lvl>
    <w:lvl w:ilvl="1">
      <w:start w:val="1"/>
      <w:numFmt w:val="decimal"/>
      <w:lvlText w:val="%2."/>
      <w:lvlJc w:val="left"/>
      <w:pPr>
        <w:tabs>
          <w:tab w:val="num" w:pos="992"/>
        </w:tabs>
        <w:ind w:left="992" w:hanging="992"/>
      </w:pPr>
      <w:rPr>
        <w:rFonts w:hint="default"/>
        <w:b w:val="0"/>
        <w:i w:val="0"/>
        <w:color w:val="44546A" w:themeColor="text2"/>
        <w:sz w:val="24"/>
      </w:rPr>
    </w:lvl>
    <w:lvl w:ilvl="2">
      <w:start w:val="1"/>
      <w:numFmt w:val="decimal"/>
      <w:lvlText w:val="%2.%3"/>
      <w:lvlJc w:val="left"/>
      <w:pPr>
        <w:tabs>
          <w:tab w:val="num" w:pos="992"/>
        </w:tabs>
        <w:ind w:left="992" w:hanging="992"/>
      </w:pPr>
      <w:rPr>
        <w:rFonts w:hint="default"/>
        <w:b/>
        <w:i w:val="0"/>
        <w:color w:val="000000" w:themeColor="text1"/>
        <w:sz w:val="24"/>
      </w:rPr>
    </w:lvl>
    <w:lvl w:ilvl="3">
      <w:start w:val="1"/>
      <w:numFmt w:val="decimal"/>
      <w:lvlText w:val="%2.%3.%4"/>
      <w:lvlJc w:val="left"/>
      <w:pPr>
        <w:tabs>
          <w:tab w:val="num" w:pos="992"/>
        </w:tabs>
        <w:ind w:left="992" w:hanging="992"/>
      </w:pPr>
      <w:rPr>
        <w:rFonts w:hint="default"/>
        <w:b w:val="0"/>
        <w:i w:val="0"/>
        <w:color w:val="000000" w:themeColor="text1"/>
        <w:sz w:val="24"/>
      </w:rPr>
    </w:lvl>
    <w:lvl w:ilvl="4">
      <w:start w:val="1"/>
      <w:numFmt w:val="decimal"/>
      <w:lvlText w:val="%2.%3.%4.%5"/>
      <w:lvlJc w:val="left"/>
      <w:pPr>
        <w:tabs>
          <w:tab w:val="num" w:pos="992"/>
        </w:tabs>
        <w:ind w:left="992" w:hanging="992"/>
      </w:pPr>
      <w:rPr>
        <w:rFonts w:hint="default"/>
        <w:color w:val="000000"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5"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44546A"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36"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000000"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7"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44546A"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44546A" w:themeColor="text2"/>
        <w:position w:val="2"/>
        <w:sz w:val="20"/>
      </w:rPr>
    </w:lvl>
    <w:lvl w:ilvl="2">
      <w:start w:val="1"/>
      <w:numFmt w:val="bullet"/>
      <w:lvlText w:val="–"/>
      <w:lvlJc w:val="left"/>
      <w:pPr>
        <w:tabs>
          <w:tab w:val="num" w:pos="1361"/>
        </w:tabs>
        <w:ind w:left="1361" w:hanging="340"/>
      </w:pPr>
      <w:rPr>
        <w:rFonts w:ascii="Arial" w:hAnsi="Arial" w:hint="default"/>
        <w:color w:val="44546A"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8" w15:restartNumberingAfterBreak="0">
    <w:nsid w:val="7D284207"/>
    <w:multiLevelType w:val="multilevel"/>
    <w:tmpl w:val="1CBCB1EE"/>
    <w:name w:val="Lst_HighlightBullets"/>
    <w:lvl w:ilvl="0">
      <w:start w:val="1"/>
      <w:numFmt w:val="bullet"/>
      <w:lvlRestart w:val="0"/>
      <w:pStyle w:val="HighlightBoxBullet"/>
      <w:lvlText w:val=""/>
      <w:lvlJc w:val="left"/>
      <w:pPr>
        <w:ind w:left="454" w:hanging="227"/>
      </w:pPr>
      <w:rPr>
        <w:rFonts w:ascii="Wingdings" w:hAnsi="Wingdings"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39"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44546A"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8"/>
  </w:num>
  <w:num w:numId="2" w16cid:durableId="170411264">
    <w:abstractNumId w:val="31"/>
  </w:num>
  <w:num w:numId="3" w16cid:durableId="985085104">
    <w:abstractNumId w:val="7"/>
  </w:num>
  <w:num w:numId="4" w16cid:durableId="1872112631">
    <w:abstractNumId w:val="9"/>
  </w:num>
  <w:num w:numId="5" w16cid:durableId="336812815">
    <w:abstractNumId w:val="19"/>
  </w:num>
  <w:num w:numId="6" w16cid:durableId="155153463">
    <w:abstractNumId w:val="0"/>
  </w:num>
  <w:num w:numId="7" w16cid:durableId="1428236886">
    <w:abstractNumId w:val="21"/>
  </w:num>
  <w:num w:numId="8" w16cid:durableId="103154041">
    <w:abstractNumId w:val="23"/>
  </w:num>
  <w:num w:numId="9" w16cid:durableId="1308436166">
    <w:abstractNumId w:val="20"/>
  </w:num>
  <w:num w:numId="10" w16cid:durableId="1335643199">
    <w:abstractNumId w:val="29"/>
  </w:num>
  <w:num w:numId="11" w16cid:durableId="1160577431">
    <w:abstractNumId w:val="22"/>
  </w:num>
  <w:num w:numId="12" w16cid:durableId="1673139647">
    <w:abstractNumId w:val="12"/>
  </w:num>
  <w:num w:numId="13" w16cid:durableId="1742215375">
    <w:abstractNumId w:val="38"/>
  </w:num>
  <w:num w:numId="14" w16cid:durableId="664823544">
    <w:abstractNumId w:val="35"/>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90"/>
  <w:displayBackgroundShape/>
  <w:embedSystemFonts/>
  <w:proofState w:spelling="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720"/>
  <w:drawingGridHorizontalSpacing w:val="110"/>
  <w:displayHorizontalDrawingGridEvery w:val="2"/>
  <w:characterSpacingControl w:val="doNotCompress"/>
  <w:hdrShapeDefaults>
    <o:shapedefaults v:ext="edit" spidmax="2050"/>
    <o:shapelayout v:ext="edit">
      <o:idmap v:ext="edit" data="1"/>
    </o:shapelayout>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2"/>
    <w:docVar w:name="ColourTheme" w:val="Colourful"/>
    <w:docVar w:name="ContentiousSubject" w:val="False"/>
    <w:docVar w:name="CoverCoBranded" w:val="False"/>
    <w:docVar w:name="CoverLayout" w:val="One"/>
    <w:docVar w:name="CoverProjectBar" w:val="True"/>
    <w:docVar w:name="CoverWebAddress" w:val="Tru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Theme Color" w:val="Corporate"/>
    <w:docVar w:name="TOC" w:val="True"/>
    <w:docVar w:name="TOCNew" w:val="True"/>
    <w:docVar w:name="TOCType" w:val="Normal"/>
    <w:docVar w:name="UpdateTheme" w:val="False"/>
    <w:docVar w:name="Watermark" w:val="Draft"/>
    <w:docVar w:name="xAppendixName" w:val="Appendix"/>
    <w:docVar w:name="xHeadingsNumbered" w:val="False"/>
    <w:docVar w:name="xTOCApp" w:val="S"/>
    <w:docVar w:name="xTOCFigure" w:val="H"/>
    <w:docVar w:name="xTOCH2" w:val="Y"/>
    <w:docVar w:name="xTOCH3" w:val="Y"/>
    <w:docVar w:name="xTOCH4" w:val="Y"/>
    <w:docVar w:name="xTOCTable" w:val="H"/>
  </w:docVars>
  <w:rsids>
    <w:rsidRoot w:val="006C6EB4"/>
    <w:rsid w:val="00000194"/>
    <w:rsid w:val="00000812"/>
    <w:rsid w:val="00000901"/>
    <w:rsid w:val="00000AE3"/>
    <w:rsid w:val="00001D81"/>
    <w:rsid w:val="00001F54"/>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12BF"/>
    <w:rsid w:val="00011C29"/>
    <w:rsid w:val="00011F46"/>
    <w:rsid w:val="0001216C"/>
    <w:rsid w:val="000125A5"/>
    <w:rsid w:val="000128AB"/>
    <w:rsid w:val="0001294B"/>
    <w:rsid w:val="00012BCD"/>
    <w:rsid w:val="00012D6E"/>
    <w:rsid w:val="00012FAF"/>
    <w:rsid w:val="0001307F"/>
    <w:rsid w:val="00013173"/>
    <w:rsid w:val="000133B3"/>
    <w:rsid w:val="000139F9"/>
    <w:rsid w:val="00013C91"/>
    <w:rsid w:val="000147D8"/>
    <w:rsid w:val="00014AD2"/>
    <w:rsid w:val="000152AC"/>
    <w:rsid w:val="00015655"/>
    <w:rsid w:val="00015BD9"/>
    <w:rsid w:val="000160DB"/>
    <w:rsid w:val="0001645A"/>
    <w:rsid w:val="00016927"/>
    <w:rsid w:val="00016F11"/>
    <w:rsid w:val="00017A37"/>
    <w:rsid w:val="00017E78"/>
    <w:rsid w:val="000200A9"/>
    <w:rsid w:val="00020166"/>
    <w:rsid w:val="00020425"/>
    <w:rsid w:val="0002048A"/>
    <w:rsid w:val="00020A83"/>
    <w:rsid w:val="00020D21"/>
    <w:rsid w:val="00022D25"/>
    <w:rsid w:val="00022FC9"/>
    <w:rsid w:val="0002313E"/>
    <w:rsid w:val="00023619"/>
    <w:rsid w:val="00024DE5"/>
    <w:rsid w:val="00024F9A"/>
    <w:rsid w:val="0002586C"/>
    <w:rsid w:val="000264D4"/>
    <w:rsid w:val="000265EA"/>
    <w:rsid w:val="00026DA1"/>
    <w:rsid w:val="00026DC2"/>
    <w:rsid w:val="00026F6C"/>
    <w:rsid w:val="00026FE2"/>
    <w:rsid w:val="000273C5"/>
    <w:rsid w:val="00030105"/>
    <w:rsid w:val="00030A38"/>
    <w:rsid w:val="0003160B"/>
    <w:rsid w:val="0003300C"/>
    <w:rsid w:val="000332EC"/>
    <w:rsid w:val="000337A3"/>
    <w:rsid w:val="00033B66"/>
    <w:rsid w:val="000343D3"/>
    <w:rsid w:val="000346D1"/>
    <w:rsid w:val="00034E7A"/>
    <w:rsid w:val="0003565D"/>
    <w:rsid w:val="00036064"/>
    <w:rsid w:val="000360F2"/>
    <w:rsid w:val="00036D45"/>
    <w:rsid w:val="00036EDC"/>
    <w:rsid w:val="00037321"/>
    <w:rsid w:val="000374E9"/>
    <w:rsid w:val="00037830"/>
    <w:rsid w:val="00037F96"/>
    <w:rsid w:val="000408B7"/>
    <w:rsid w:val="00040E63"/>
    <w:rsid w:val="00040EB4"/>
    <w:rsid w:val="000411A2"/>
    <w:rsid w:val="00041613"/>
    <w:rsid w:val="00041B06"/>
    <w:rsid w:val="00042903"/>
    <w:rsid w:val="000432F8"/>
    <w:rsid w:val="00043F27"/>
    <w:rsid w:val="00043FEB"/>
    <w:rsid w:val="00044607"/>
    <w:rsid w:val="00044785"/>
    <w:rsid w:val="00044A5B"/>
    <w:rsid w:val="0004603D"/>
    <w:rsid w:val="0004675A"/>
    <w:rsid w:val="00046F44"/>
    <w:rsid w:val="000473F4"/>
    <w:rsid w:val="00050713"/>
    <w:rsid w:val="00050F0B"/>
    <w:rsid w:val="00051BFC"/>
    <w:rsid w:val="00051D5C"/>
    <w:rsid w:val="00052454"/>
    <w:rsid w:val="0005252A"/>
    <w:rsid w:val="000528CB"/>
    <w:rsid w:val="00053093"/>
    <w:rsid w:val="000531C8"/>
    <w:rsid w:val="00053C58"/>
    <w:rsid w:val="00053CC3"/>
    <w:rsid w:val="00054A64"/>
    <w:rsid w:val="0005578D"/>
    <w:rsid w:val="00055A62"/>
    <w:rsid w:val="00056024"/>
    <w:rsid w:val="000570B7"/>
    <w:rsid w:val="000574CC"/>
    <w:rsid w:val="000574DD"/>
    <w:rsid w:val="00057EB4"/>
    <w:rsid w:val="00060B9F"/>
    <w:rsid w:val="000610DD"/>
    <w:rsid w:val="0006141F"/>
    <w:rsid w:val="000634B5"/>
    <w:rsid w:val="000636FD"/>
    <w:rsid w:val="00063A7B"/>
    <w:rsid w:val="00063E4C"/>
    <w:rsid w:val="00064148"/>
    <w:rsid w:val="000645D3"/>
    <w:rsid w:val="00064813"/>
    <w:rsid w:val="00064DC4"/>
    <w:rsid w:val="0006651D"/>
    <w:rsid w:val="00066643"/>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EC"/>
    <w:rsid w:val="000770EF"/>
    <w:rsid w:val="00077BDB"/>
    <w:rsid w:val="00077D57"/>
    <w:rsid w:val="00080082"/>
    <w:rsid w:val="000809F5"/>
    <w:rsid w:val="00080B70"/>
    <w:rsid w:val="00081719"/>
    <w:rsid w:val="000823F2"/>
    <w:rsid w:val="0008257E"/>
    <w:rsid w:val="000825AB"/>
    <w:rsid w:val="00082701"/>
    <w:rsid w:val="00082BCE"/>
    <w:rsid w:val="00082CAC"/>
    <w:rsid w:val="00082EEC"/>
    <w:rsid w:val="00082F2B"/>
    <w:rsid w:val="00083038"/>
    <w:rsid w:val="00083241"/>
    <w:rsid w:val="000838F2"/>
    <w:rsid w:val="00084244"/>
    <w:rsid w:val="0008438B"/>
    <w:rsid w:val="000843B4"/>
    <w:rsid w:val="00084714"/>
    <w:rsid w:val="00084998"/>
    <w:rsid w:val="00084E5E"/>
    <w:rsid w:val="00085767"/>
    <w:rsid w:val="00085B6D"/>
    <w:rsid w:val="00086400"/>
    <w:rsid w:val="0008678B"/>
    <w:rsid w:val="00086C5B"/>
    <w:rsid w:val="00087019"/>
    <w:rsid w:val="00087157"/>
    <w:rsid w:val="0008765C"/>
    <w:rsid w:val="00087AA2"/>
    <w:rsid w:val="00087CE5"/>
    <w:rsid w:val="00087DBC"/>
    <w:rsid w:val="00087E30"/>
    <w:rsid w:val="0009026C"/>
    <w:rsid w:val="00090324"/>
    <w:rsid w:val="00090C31"/>
    <w:rsid w:val="00090CB5"/>
    <w:rsid w:val="00090D68"/>
    <w:rsid w:val="0009129D"/>
    <w:rsid w:val="000913B9"/>
    <w:rsid w:val="00091C6D"/>
    <w:rsid w:val="00091E67"/>
    <w:rsid w:val="000922A4"/>
    <w:rsid w:val="00092C13"/>
    <w:rsid w:val="00093AB0"/>
    <w:rsid w:val="00093CAC"/>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3D7"/>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A47"/>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15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685"/>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126"/>
    <w:rsid w:val="000E4946"/>
    <w:rsid w:val="000E4D36"/>
    <w:rsid w:val="000E5431"/>
    <w:rsid w:val="000E57A7"/>
    <w:rsid w:val="000E60F1"/>
    <w:rsid w:val="000E6D73"/>
    <w:rsid w:val="000E7420"/>
    <w:rsid w:val="000E79F7"/>
    <w:rsid w:val="000E7E4A"/>
    <w:rsid w:val="000E7F29"/>
    <w:rsid w:val="000F040F"/>
    <w:rsid w:val="000F08F4"/>
    <w:rsid w:val="000F0977"/>
    <w:rsid w:val="000F0AB0"/>
    <w:rsid w:val="000F1017"/>
    <w:rsid w:val="000F1954"/>
    <w:rsid w:val="000F1B2C"/>
    <w:rsid w:val="000F1E52"/>
    <w:rsid w:val="000F2678"/>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3336"/>
    <w:rsid w:val="00103C12"/>
    <w:rsid w:val="001042E1"/>
    <w:rsid w:val="0010455D"/>
    <w:rsid w:val="00104C22"/>
    <w:rsid w:val="0010532E"/>
    <w:rsid w:val="00105C15"/>
    <w:rsid w:val="00105FBE"/>
    <w:rsid w:val="00106BF0"/>
    <w:rsid w:val="00107C8F"/>
    <w:rsid w:val="00110047"/>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7D2"/>
    <w:rsid w:val="00117809"/>
    <w:rsid w:val="00120092"/>
    <w:rsid w:val="0012041B"/>
    <w:rsid w:val="00120D59"/>
    <w:rsid w:val="00121574"/>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2793D"/>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9FF"/>
    <w:rsid w:val="001417FF"/>
    <w:rsid w:val="00141FDF"/>
    <w:rsid w:val="00142793"/>
    <w:rsid w:val="00142974"/>
    <w:rsid w:val="0014336E"/>
    <w:rsid w:val="0014423E"/>
    <w:rsid w:val="00144787"/>
    <w:rsid w:val="00145F74"/>
    <w:rsid w:val="0014604E"/>
    <w:rsid w:val="00146947"/>
    <w:rsid w:val="00147141"/>
    <w:rsid w:val="0014722D"/>
    <w:rsid w:val="00147401"/>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13C"/>
    <w:rsid w:val="00166DAD"/>
    <w:rsid w:val="00166E6D"/>
    <w:rsid w:val="00166FB5"/>
    <w:rsid w:val="00167022"/>
    <w:rsid w:val="0016718E"/>
    <w:rsid w:val="0017060B"/>
    <w:rsid w:val="00170701"/>
    <w:rsid w:val="00171B71"/>
    <w:rsid w:val="00171C7C"/>
    <w:rsid w:val="00172637"/>
    <w:rsid w:val="001726D4"/>
    <w:rsid w:val="001728B5"/>
    <w:rsid w:val="0017336D"/>
    <w:rsid w:val="001733E5"/>
    <w:rsid w:val="00173F1A"/>
    <w:rsid w:val="00174052"/>
    <w:rsid w:val="001745CE"/>
    <w:rsid w:val="00174E84"/>
    <w:rsid w:val="001750A0"/>
    <w:rsid w:val="00175DCC"/>
    <w:rsid w:val="001762F3"/>
    <w:rsid w:val="001766D2"/>
    <w:rsid w:val="001768FA"/>
    <w:rsid w:val="001769A8"/>
    <w:rsid w:val="00176EEF"/>
    <w:rsid w:val="00177179"/>
    <w:rsid w:val="0017749D"/>
    <w:rsid w:val="001778A7"/>
    <w:rsid w:val="00177F02"/>
    <w:rsid w:val="001806B5"/>
    <w:rsid w:val="00180E8D"/>
    <w:rsid w:val="00180FF8"/>
    <w:rsid w:val="001813B0"/>
    <w:rsid w:val="001818D8"/>
    <w:rsid w:val="0018239D"/>
    <w:rsid w:val="001827CC"/>
    <w:rsid w:val="00183096"/>
    <w:rsid w:val="001835D2"/>
    <w:rsid w:val="0018426D"/>
    <w:rsid w:val="00184490"/>
    <w:rsid w:val="001844C6"/>
    <w:rsid w:val="001845EF"/>
    <w:rsid w:val="00184B03"/>
    <w:rsid w:val="00185BF1"/>
    <w:rsid w:val="00186186"/>
    <w:rsid w:val="0018625D"/>
    <w:rsid w:val="001869C8"/>
    <w:rsid w:val="00186A77"/>
    <w:rsid w:val="001874D7"/>
    <w:rsid w:val="00187B9E"/>
    <w:rsid w:val="001900C7"/>
    <w:rsid w:val="001903F5"/>
    <w:rsid w:val="001910A2"/>
    <w:rsid w:val="00191188"/>
    <w:rsid w:val="001911BB"/>
    <w:rsid w:val="00191308"/>
    <w:rsid w:val="00191D42"/>
    <w:rsid w:val="00192DC6"/>
    <w:rsid w:val="00192F5C"/>
    <w:rsid w:val="001935DF"/>
    <w:rsid w:val="00193C8F"/>
    <w:rsid w:val="00194013"/>
    <w:rsid w:val="001942E7"/>
    <w:rsid w:val="001945C8"/>
    <w:rsid w:val="00194A76"/>
    <w:rsid w:val="00194AAE"/>
    <w:rsid w:val="00194B60"/>
    <w:rsid w:val="00195D19"/>
    <w:rsid w:val="00195DF5"/>
    <w:rsid w:val="00195F0C"/>
    <w:rsid w:val="00196A24"/>
    <w:rsid w:val="00196E13"/>
    <w:rsid w:val="0019756C"/>
    <w:rsid w:val="00197D54"/>
    <w:rsid w:val="001A0FC3"/>
    <w:rsid w:val="001A1B29"/>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BBE"/>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01"/>
    <w:rsid w:val="001E3629"/>
    <w:rsid w:val="001E3BB5"/>
    <w:rsid w:val="001E3E6C"/>
    <w:rsid w:val="001E43CC"/>
    <w:rsid w:val="001E48EA"/>
    <w:rsid w:val="001E51A2"/>
    <w:rsid w:val="001E57CA"/>
    <w:rsid w:val="001E59A1"/>
    <w:rsid w:val="001E5CD5"/>
    <w:rsid w:val="001E6421"/>
    <w:rsid w:val="001E6674"/>
    <w:rsid w:val="001E67C2"/>
    <w:rsid w:val="001E6F78"/>
    <w:rsid w:val="001E70EA"/>
    <w:rsid w:val="001E7691"/>
    <w:rsid w:val="001E7E24"/>
    <w:rsid w:val="001E7FE0"/>
    <w:rsid w:val="001F0748"/>
    <w:rsid w:val="001F0A72"/>
    <w:rsid w:val="001F2252"/>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2459"/>
    <w:rsid w:val="00213177"/>
    <w:rsid w:val="00213781"/>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55AF"/>
    <w:rsid w:val="00226225"/>
    <w:rsid w:val="0022661F"/>
    <w:rsid w:val="00226A73"/>
    <w:rsid w:val="00226BF6"/>
    <w:rsid w:val="00227018"/>
    <w:rsid w:val="0022768F"/>
    <w:rsid w:val="00230259"/>
    <w:rsid w:val="002310A3"/>
    <w:rsid w:val="00231477"/>
    <w:rsid w:val="002319D8"/>
    <w:rsid w:val="00231A4C"/>
    <w:rsid w:val="00231B63"/>
    <w:rsid w:val="002323B0"/>
    <w:rsid w:val="0023294F"/>
    <w:rsid w:val="00232D3E"/>
    <w:rsid w:val="002335AF"/>
    <w:rsid w:val="00233711"/>
    <w:rsid w:val="002339EF"/>
    <w:rsid w:val="00233B50"/>
    <w:rsid w:val="00233D6B"/>
    <w:rsid w:val="0023491A"/>
    <w:rsid w:val="00235122"/>
    <w:rsid w:val="002353F9"/>
    <w:rsid w:val="00235711"/>
    <w:rsid w:val="00235C2B"/>
    <w:rsid w:val="00235CFF"/>
    <w:rsid w:val="002361E7"/>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5"/>
    <w:rsid w:val="00253C6D"/>
    <w:rsid w:val="0025402C"/>
    <w:rsid w:val="00254F12"/>
    <w:rsid w:val="0025562D"/>
    <w:rsid w:val="00255632"/>
    <w:rsid w:val="00255E06"/>
    <w:rsid w:val="0025626D"/>
    <w:rsid w:val="00256560"/>
    <w:rsid w:val="00256624"/>
    <w:rsid w:val="00257692"/>
    <w:rsid w:val="00257F30"/>
    <w:rsid w:val="00257FED"/>
    <w:rsid w:val="002600A1"/>
    <w:rsid w:val="0026099A"/>
    <w:rsid w:val="00260CB3"/>
    <w:rsid w:val="0026181D"/>
    <w:rsid w:val="00261B1F"/>
    <w:rsid w:val="00261BCC"/>
    <w:rsid w:val="00261BE8"/>
    <w:rsid w:val="00261C7F"/>
    <w:rsid w:val="00262168"/>
    <w:rsid w:val="002622B0"/>
    <w:rsid w:val="0026238E"/>
    <w:rsid w:val="0026258F"/>
    <w:rsid w:val="002629DD"/>
    <w:rsid w:val="00262ACE"/>
    <w:rsid w:val="00262B31"/>
    <w:rsid w:val="002633AF"/>
    <w:rsid w:val="002635FC"/>
    <w:rsid w:val="00263A79"/>
    <w:rsid w:val="00264C6B"/>
    <w:rsid w:val="00264C82"/>
    <w:rsid w:val="00264FD6"/>
    <w:rsid w:val="0026557C"/>
    <w:rsid w:val="00265C0D"/>
    <w:rsid w:val="00265DE2"/>
    <w:rsid w:val="0026655E"/>
    <w:rsid w:val="002671CE"/>
    <w:rsid w:val="0026756C"/>
    <w:rsid w:val="002676DE"/>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56D4"/>
    <w:rsid w:val="00276274"/>
    <w:rsid w:val="00276A9F"/>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4C4C"/>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769"/>
    <w:rsid w:val="00294B76"/>
    <w:rsid w:val="00294BD5"/>
    <w:rsid w:val="0029507F"/>
    <w:rsid w:val="002953E2"/>
    <w:rsid w:val="002956B8"/>
    <w:rsid w:val="0029579B"/>
    <w:rsid w:val="00295CE4"/>
    <w:rsid w:val="00295F38"/>
    <w:rsid w:val="00295FA2"/>
    <w:rsid w:val="00296ABF"/>
    <w:rsid w:val="00296C8A"/>
    <w:rsid w:val="002975D7"/>
    <w:rsid w:val="002977C9"/>
    <w:rsid w:val="00297960"/>
    <w:rsid w:val="00297C2D"/>
    <w:rsid w:val="002A0097"/>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A1"/>
    <w:rsid w:val="002A7ACA"/>
    <w:rsid w:val="002A7D81"/>
    <w:rsid w:val="002B0874"/>
    <w:rsid w:val="002B0881"/>
    <w:rsid w:val="002B0D60"/>
    <w:rsid w:val="002B118F"/>
    <w:rsid w:val="002B16D2"/>
    <w:rsid w:val="002B1D36"/>
    <w:rsid w:val="002B23F8"/>
    <w:rsid w:val="002B270E"/>
    <w:rsid w:val="002B2A5F"/>
    <w:rsid w:val="002B3F94"/>
    <w:rsid w:val="002B4A7C"/>
    <w:rsid w:val="002B5C9D"/>
    <w:rsid w:val="002B60CC"/>
    <w:rsid w:val="002B63C6"/>
    <w:rsid w:val="002B6635"/>
    <w:rsid w:val="002B6B22"/>
    <w:rsid w:val="002B7185"/>
    <w:rsid w:val="002B742D"/>
    <w:rsid w:val="002B78A9"/>
    <w:rsid w:val="002B78E8"/>
    <w:rsid w:val="002B790E"/>
    <w:rsid w:val="002B79D7"/>
    <w:rsid w:val="002B7B5A"/>
    <w:rsid w:val="002B7D64"/>
    <w:rsid w:val="002C02B3"/>
    <w:rsid w:val="002C03AB"/>
    <w:rsid w:val="002C0569"/>
    <w:rsid w:val="002C1035"/>
    <w:rsid w:val="002C13AE"/>
    <w:rsid w:val="002C13E8"/>
    <w:rsid w:val="002C19FC"/>
    <w:rsid w:val="002C1A34"/>
    <w:rsid w:val="002C1FE4"/>
    <w:rsid w:val="002C273C"/>
    <w:rsid w:val="002C2A75"/>
    <w:rsid w:val="002C2AAF"/>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48D3"/>
    <w:rsid w:val="002D4B23"/>
    <w:rsid w:val="002D7AA5"/>
    <w:rsid w:val="002E03B0"/>
    <w:rsid w:val="002E0ED2"/>
    <w:rsid w:val="002E1116"/>
    <w:rsid w:val="002E1F33"/>
    <w:rsid w:val="002E22BE"/>
    <w:rsid w:val="002E2436"/>
    <w:rsid w:val="002E3000"/>
    <w:rsid w:val="002E31E7"/>
    <w:rsid w:val="002E34C5"/>
    <w:rsid w:val="002E3829"/>
    <w:rsid w:val="002E3B71"/>
    <w:rsid w:val="002E4E4D"/>
    <w:rsid w:val="002E5553"/>
    <w:rsid w:val="002E585E"/>
    <w:rsid w:val="002E5D2F"/>
    <w:rsid w:val="002E5D33"/>
    <w:rsid w:val="002E5E0C"/>
    <w:rsid w:val="002E6414"/>
    <w:rsid w:val="002E6528"/>
    <w:rsid w:val="002E681F"/>
    <w:rsid w:val="002E6A83"/>
    <w:rsid w:val="002E7557"/>
    <w:rsid w:val="002E7931"/>
    <w:rsid w:val="002E7BB7"/>
    <w:rsid w:val="002F0183"/>
    <w:rsid w:val="002F07A6"/>
    <w:rsid w:val="002F0FDE"/>
    <w:rsid w:val="002F13C5"/>
    <w:rsid w:val="002F15F9"/>
    <w:rsid w:val="002F198D"/>
    <w:rsid w:val="002F1E3D"/>
    <w:rsid w:val="002F2402"/>
    <w:rsid w:val="002F2A86"/>
    <w:rsid w:val="002F2DC3"/>
    <w:rsid w:val="002F3731"/>
    <w:rsid w:val="002F41ED"/>
    <w:rsid w:val="002F4878"/>
    <w:rsid w:val="002F4C0A"/>
    <w:rsid w:val="002F5105"/>
    <w:rsid w:val="002F5718"/>
    <w:rsid w:val="002F630D"/>
    <w:rsid w:val="002F647B"/>
    <w:rsid w:val="002F6534"/>
    <w:rsid w:val="002F7E61"/>
    <w:rsid w:val="00300A07"/>
    <w:rsid w:val="00300B74"/>
    <w:rsid w:val="00300DB5"/>
    <w:rsid w:val="0030113D"/>
    <w:rsid w:val="00301647"/>
    <w:rsid w:val="0030192B"/>
    <w:rsid w:val="0030259D"/>
    <w:rsid w:val="00302822"/>
    <w:rsid w:val="00302A0C"/>
    <w:rsid w:val="00302ACE"/>
    <w:rsid w:val="00302B66"/>
    <w:rsid w:val="00302EA8"/>
    <w:rsid w:val="00303508"/>
    <w:rsid w:val="0030425C"/>
    <w:rsid w:val="0030427C"/>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095"/>
    <w:rsid w:val="003214C0"/>
    <w:rsid w:val="00321517"/>
    <w:rsid w:val="00321A79"/>
    <w:rsid w:val="00324524"/>
    <w:rsid w:val="003246ED"/>
    <w:rsid w:val="0032487E"/>
    <w:rsid w:val="00325018"/>
    <w:rsid w:val="00325069"/>
    <w:rsid w:val="00325A9E"/>
    <w:rsid w:val="00325BB2"/>
    <w:rsid w:val="00325E0A"/>
    <w:rsid w:val="0032622C"/>
    <w:rsid w:val="00326A25"/>
    <w:rsid w:val="00326E64"/>
    <w:rsid w:val="003278BA"/>
    <w:rsid w:val="00327AC2"/>
    <w:rsid w:val="003306A2"/>
    <w:rsid w:val="00330D46"/>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26"/>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5068B"/>
    <w:rsid w:val="00351996"/>
    <w:rsid w:val="00351B0C"/>
    <w:rsid w:val="00351C28"/>
    <w:rsid w:val="0035206E"/>
    <w:rsid w:val="003521D1"/>
    <w:rsid w:val="00352E5F"/>
    <w:rsid w:val="00353F59"/>
    <w:rsid w:val="003541B7"/>
    <w:rsid w:val="00354A7F"/>
    <w:rsid w:val="00355335"/>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5FE5"/>
    <w:rsid w:val="0036600D"/>
    <w:rsid w:val="00366B4B"/>
    <w:rsid w:val="00366E1B"/>
    <w:rsid w:val="0036739A"/>
    <w:rsid w:val="0036747C"/>
    <w:rsid w:val="0036747E"/>
    <w:rsid w:val="00370000"/>
    <w:rsid w:val="00370C5B"/>
    <w:rsid w:val="003717A5"/>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1206"/>
    <w:rsid w:val="003A142B"/>
    <w:rsid w:val="003A2184"/>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AE5"/>
    <w:rsid w:val="003B6C97"/>
    <w:rsid w:val="003B71A1"/>
    <w:rsid w:val="003B7362"/>
    <w:rsid w:val="003B74BE"/>
    <w:rsid w:val="003B75ED"/>
    <w:rsid w:val="003B7771"/>
    <w:rsid w:val="003B781C"/>
    <w:rsid w:val="003C0011"/>
    <w:rsid w:val="003C0A6C"/>
    <w:rsid w:val="003C0B4F"/>
    <w:rsid w:val="003C1640"/>
    <w:rsid w:val="003C1F69"/>
    <w:rsid w:val="003C25F9"/>
    <w:rsid w:val="003C2BDA"/>
    <w:rsid w:val="003C2C0D"/>
    <w:rsid w:val="003C2C66"/>
    <w:rsid w:val="003C300B"/>
    <w:rsid w:val="003C30EC"/>
    <w:rsid w:val="003C390B"/>
    <w:rsid w:val="003C3B57"/>
    <w:rsid w:val="003C5140"/>
    <w:rsid w:val="003C6914"/>
    <w:rsid w:val="003C6C31"/>
    <w:rsid w:val="003C6ECF"/>
    <w:rsid w:val="003C75D1"/>
    <w:rsid w:val="003C7903"/>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99"/>
    <w:rsid w:val="003D66C9"/>
    <w:rsid w:val="003D6B48"/>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BAF"/>
    <w:rsid w:val="003E7DAE"/>
    <w:rsid w:val="003F009A"/>
    <w:rsid w:val="003F065A"/>
    <w:rsid w:val="003F0C2C"/>
    <w:rsid w:val="003F0C6C"/>
    <w:rsid w:val="003F1A32"/>
    <w:rsid w:val="003F1A90"/>
    <w:rsid w:val="003F1C36"/>
    <w:rsid w:val="003F1C5B"/>
    <w:rsid w:val="003F1DFD"/>
    <w:rsid w:val="003F1ED4"/>
    <w:rsid w:val="003F2172"/>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36"/>
    <w:rsid w:val="00405A58"/>
    <w:rsid w:val="0040698A"/>
    <w:rsid w:val="0040743E"/>
    <w:rsid w:val="004075D4"/>
    <w:rsid w:val="0040777B"/>
    <w:rsid w:val="00407885"/>
    <w:rsid w:val="004100F3"/>
    <w:rsid w:val="00410659"/>
    <w:rsid w:val="00411642"/>
    <w:rsid w:val="00412A85"/>
    <w:rsid w:val="00413AAE"/>
    <w:rsid w:val="0041436F"/>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1D9C"/>
    <w:rsid w:val="00421FBD"/>
    <w:rsid w:val="004222DD"/>
    <w:rsid w:val="0042392C"/>
    <w:rsid w:val="00423BC4"/>
    <w:rsid w:val="00423F1F"/>
    <w:rsid w:val="0042404A"/>
    <w:rsid w:val="00424085"/>
    <w:rsid w:val="004247A7"/>
    <w:rsid w:val="00424B0D"/>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555"/>
    <w:rsid w:val="004302B1"/>
    <w:rsid w:val="00430302"/>
    <w:rsid w:val="0043079E"/>
    <w:rsid w:val="00430D33"/>
    <w:rsid w:val="00430EFD"/>
    <w:rsid w:val="0043117D"/>
    <w:rsid w:val="00431825"/>
    <w:rsid w:val="00431AF5"/>
    <w:rsid w:val="00431B86"/>
    <w:rsid w:val="00431EF3"/>
    <w:rsid w:val="0043270B"/>
    <w:rsid w:val="004328CE"/>
    <w:rsid w:val="0043293F"/>
    <w:rsid w:val="00432E2E"/>
    <w:rsid w:val="004335DB"/>
    <w:rsid w:val="00433BC1"/>
    <w:rsid w:val="00433BD5"/>
    <w:rsid w:val="00433F43"/>
    <w:rsid w:val="004342DF"/>
    <w:rsid w:val="004343B1"/>
    <w:rsid w:val="0043446C"/>
    <w:rsid w:val="00434A81"/>
    <w:rsid w:val="00435F95"/>
    <w:rsid w:val="00436175"/>
    <w:rsid w:val="00436860"/>
    <w:rsid w:val="004371A0"/>
    <w:rsid w:val="00437284"/>
    <w:rsid w:val="004376C0"/>
    <w:rsid w:val="00437842"/>
    <w:rsid w:val="00437C9B"/>
    <w:rsid w:val="00437F3B"/>
    <w:rsid w:val="00440146"/>
    <w:rsid w:val="0044145F"/>
    <w:rsid w:val="0044148B"/>
    <w:rsid w:val="004415AD"/>
    <w:rsid w:val="00441D94"/>
    <w:rsid w:val="0044218D"/>
    <w:rsid w:val="00442B8D"/>
    <w:rsid w:val="004435BE"/>
    <w:rsid w:val="004439FC"/>
    <w:rsid w:val="00443F49"/>
    <w:rsid w:val="00444235"/>
    <w:rsid w:val="00444286"/>
    <w:rsid w:val="00444B64"/>
    <w:rsid w:val="00444D80"/>
    <w:rsid w:val="00445724"/>
    <w:rsid w:val="00445A23"/>
    <w:rsid w:val="00445B0B"/>
    <w:rsid w:val="0044611A"/>
    <w:rsid w:val="00446B9A"/>
    <w:rsid w:val="00447172"/>
    <w:rsid w:val="00447B84"/>
    <w:rsid w:val="004502DD"/>
    <w:rsid w:val="00450439"/>
    <w:rsid w:val="0045185B"/>
    <w:rsid w:val="00451D86"/>
    <w:rsid w:val="004521BF"/>
    <w:rsid w:val="00452294"/>
    <w:rsid w:val="00452568"/>
    <w:rsid w:val="00452C67"/>
    <w:rsid w:val="00453216"/>
    <w:rsid w:val="00453399"/>
    <w:rsid w:val="004536F4"/>
    <w:rsid w:val="0045376B"/>
    <w:rsid w:val="00453B3B"/>
    <w:rsid w:val="00453DED"/>
    <w:rsid w:val="00454104"/>
    <w:rsid w:val="004546C8"/>
    <w:rsid w:val="004547DD"/>
    <w:rsid w:val="00454D17"/>
    <w:rsid w:val="00454E6C"/>
    <w:rsid w:val="004551B7"/>
    <w:rsid w:val="00455994"/>
    <w:rsid w:val="00455FB7"/>
    <w:rsid w:val="004565E0"/>
    <w:rsid w:val="00456F3C"/>
    <w:rsid w:val="0045706A"/>
    <w:rsid w:val="00457877"/>
    <w:rsid w:val="00457963"/>
    <w:rsid w:val="0045796F"/>
    <w:rsid w:val="00460B70"/>
    <w:rsid w:val="00460EB8"/>
    <w:rsid w:val="00461604"/>
    <w:rsid w:val="00461991"/>
    <w:rsid w:val="004620C7"/>
    <w:rsid w:val="00462258"/>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742"/>
    <w:rsid w:val="00467BF7"/>
    <w:rsid w:val="00467E43"/>
    <w:rsid w:val="004704E2"/>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CBB"/>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D6B"/>
    <w:rsid w:val="00484F7A"/>
    <w:rsid w:val="00485885"/>
    <w:rsid w:val="00486301"/>
    <w:rsid w:val="0048667B"/>
    <w:rsid w:val="00486FC3"/>
    <w:rsid w:val="004874B9"/>
    <w:rsid w:val="00487817"/>
    <w:rsid w:val="00487A04"/>
    <w:rsid w:val="00487AC3"/>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C62"/>
    <w:rsid w:val="004968A0"/>
    <w:rsid w:val="00496AAB"/>
    <w:rsid w:val="004970E9"/>
    <w:rsid w:val="0049762C"/>
    <w:rsid w:val="00497A43"/>
    <w:rsid w:val="00497A91"/>
    <w:rsid w:val="00497F76"/>
    <w:rsid w:val="004A0129"/>
    <w:rsid w:val="004A0190"/>
    <w:rsid w:val="004A0DF7"/>
    <w:rsid w:val="004A0EB5"/>
    <w:rsid w:val="004A0EBB"/>
    <w:rsid w:val="004A1389"/>
    <w:rsid w:val="004A167F"/>
    <w:rsid w:val="004A1C1F"/>
    <w:rsid w:val="004A226C"/>
    <w:rsid w:val="004A246B"/>
    <w:rsid w:val="004A2AD0"/>
    <w:rsid w:val="004A33A3"/>
    <w:rsid w:val="004A38D6"/>
    <w:rsid w:val="004A3B23"/>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381"/>
    <w:rsid w:val="004C2DF8"/>
    <w:rsid w:val="004C2EC4"/>
    <w:rsid w:val="004C300E"/>
    <w:rsid w:val="004C4381"/>
    <w:rsid w:val="004C47E5"/>
    <w:rsid w:val="004C5006"/>
    <w:rsid w:val="004C5059"/>
    <w:rsid w:val="004C5672"/>
    <w:rsid w:val="004C57AD"/>
    <w:rsid w:val="004C60F5"/>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47C"/>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51DB"/>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44A9"/>
    <w:rsid w:val="004F5359"/>
    <w:rsid w:val="004F5DB0"/>
    <w:rsid w:val="004F5FD5"/>
    <w:rsid w:val="004F6047"/>
    <w:rsid w:val="004F6959"/>
    <w:rsid w:val="004F698C"/>
    <w:rsid w:val="004F6B8D"/>
    <w:rsid w:val="004F7BAE"/>
    <w:rsid w:val="004F7CFD"/>
    <w:rsid w:val="00500401"/>
    <w:rsid w:val="0050070A"/>
    <w:rsid w:val="00500C6B"/>
    <w:rsid w:val="00500DD8"/>
    <w:rsid w:val="00501177"/>
    <w:rsid w:val="005014F2"/>
    <w:rsid w:val="00501901"/>
    <w:rsid w:val="0050214D"/>
    <w:rsid w:val="005021BD"/>
    <w:rsid w:val="00502F94"/>
    <w:rsid w:val="005038D0"/>
    <w:rsid w:val="00503CC8"/>
    <w:rsid w:val="00503F05"/>
    <w:rsid w:val="00504037"/>
    <w:rsid w:val="005040D3"/>
    <w:rsid w:val="0050422E"/>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20DD8"/>
    <w:rsid w:val="00521324"/>
    <w:rsid w:val="00521461"/>
    <w:rsid w:val="005217FD"/>
    <w:rsid w:val="00521E80"/>
    <w:rsid w:val="00522745"/>
    <w:rsid w:val="00522CAE"/>
    <w:rsid w:val="00522D70"/>
    <w:rsid w:val="00522FB7"/>
    <w:rsid w:val="00523430"/>
    <w:rsid w:val="00523560"/>
    <w:rsid w:val="0052383B"/>
    <w:rsid w:val="005238DE"/>
    <w:rsid w:val="00524213"/>
    <w:rsid w:val="00524EFB"/>
    <w:rsid w:val="00525264"/>
    <w:rsid w:val="005254C7"/>
    <w:rsid w:val="00525739"/>
    <w:rsid w:val="0052662E"/>
    <w:rsid w:val="00526635"/>
    <w:rsid w:val="005269A1"/>
    <w:rsid w:val="00526FB4"/>
    <w:rsid w:val="00527469"/>
    <w:rsid w:val="00527C7F"/>
    <w:rsid w:val="00531095"/>
    <w:rsid w:val="005310D1"/>
    <w:rsid w:val="0053113A"/>
    <w:rsid w:val="00531788"/>
    <w:rsid w:val="00531BE4"/>
    <w:rsid w:val="00531C6F"/>
    <w:rsid w:val="00531E6E"/>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9E3"/>
    <w:rsid w:val="00544D97"/>
    <w:rsid w:val="00544E32"/>
    <w:rsid w:val="00546234"/>
    <w:rsid w:val="00546313"/>
    <w:rsid w:val="005464A9"/>
    <w:rsid w:val="00546BB4"/>
    <w:rsid w:val="005471ED"/>
    <w:rsid w:val="005474FE"/>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17C"/>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3B61"/>
    <w:rsid w:val="00564630"/>
    <w:rsid w:val="00564637"/>
    <w:rsid w:val="0056463E"/>
    <w:rsid w:val="00564D74"/>
    <w:rsid w:val="00565168"/>
    <w:rsid w:val="005654D3"/>
    <w:rsid w:val="005656E0"/>
    <w:rsid w:val="00565B78"/>
    <w:rsid w:val="005664B7"/>
    <w:rsid w:val="00566D07"/>
    <w:rsid w:val="00566D20"/>
    <w:rsid w:val="00566E04"/>
    <w:rsid w:val="00567685"/>
    <w:rsid w:val="0057019D"/>
    <w:rsid w:val="0057036C"/>
    <w:rsid w:val="0057262E"/>
    <w:rsid w:val="00572853"/>
    <w:rsid w:val="00572D49"/>
    <w:rsid w:val="0057392D"/>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A6E"/>
    <w:rsid w:val="00596B04"/>
    <w:rsid w:val="00596CF7"/>
    <w:rsid w:val="00596F6F"/>
    <w:rsid w:val="0059706F"/>
    <w:rsid w:val="00597940"/>
    <w:rsid w:val="00597959"/>
    <w:rsid w:val="00597C60"/>
    <w:rsid w:val="005A018A"/>
    <w:rsid w:val="005A09FD"/>
    <w:rsid w:val="005A0F77"/>
    <w:rsid w:val="005A135A"/>
    <w:rsid w:val="005A187B"/>
    <w:rsid w:val="005A2B11"/>
    <w:rsid w:val="005A2FCF"/>
    <w:rsid w:val="005A3440"/>
    <w:rsid w:val="005A38D8"/>
    <w:rsid w:val="005A46E2"/>
    <w:rsid w:val="005A4F7C"/>
    <w:rsid w:val="005A5C3A"/>
    <w:rsid w:val="005A5DD5"/>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1A"/>
    <w:rsid w:val="005C4B58"/>
    <w:rsid w:val="005C565E"/>
    <w:rsid w:val="005C5889"/>
    <w:rsid w:val="005C5950"/>
    <w:rsid w:val="005C5F79"/>
    <w:rsid w:val="005C62F6"/>
    <w:rsid w:val="005C7C99"/>
    <w:rsid w:val="005D010C"/>
    <w:rsid w:val="005D0130"/>
    <w:rsid w:val="005D0BE9"/>
    <w:rsid w:val="005D0C4E"/>
    <w:rsid w:val="005D10A4"/>
    <w:rsid w:val="005D18D0"/>
    <w:rsid w:val="005D1AC1"/>
    <w:rsid w:val="005D21B8"/>
    <w:rsid w:val="005D2752"/>
    <w:rsid w:val="005D2A6E"/>
    <w:rsid w:val="005D2F7E"/>
    <w:rsid w:val="005D304E"/>
    <w:rsid w:val="005D3344"/>
    <w:rsid w:val="005D3479"/>
    <w:rsid w:val="005D3BC3"/>
    <w:rsid w:val="005D3BD5"/>
    <w:rsid w:val="005D3E59"/>
    <w:rsid w:val="005D4445"/>
    <w:rsid w:val="005D4710"/>
    <w:rsid w:val="005D5F39"/>
    <w:rsid w:val="005D65AD"/>
    <w:rsid w:val="005D6763"/>
    <w:rsid w:val="005D72DA"/>
    <w:rsid w:val="005D73FF"/>
    <w:rsid w:val="005D764F"/>
    <w:rsid w:val="005D7F05"/>
    <w:rsid w:val="005E00F4"/>
    <w:rsid w:val="005E0EAB"/>
    <w:rsid w:val="005E2165"/>
    <w:rsid w:val="005E22F3"/>
    <w:rsid w:val="005E380B"/>
    <w:rsid w:val="005E3C28"/>
    <w:rsid w:val="005E3F3A"/>
    <w:rsid w:val="005E4EEA"/>
    <w:rsid w:val="005E6040"/>
    <w:rsid w:val="005E69D4"/>
    <w:rsid w:val="005E7A2A"/>
    <w:rsid w:val="005E7E31"/>
    <w:rsid w:val="005F0A4C"/>
    <w:rsid w:val="005F159A"/>
    <w:rsid w:val="005F15E0"/>
    <w:rsid w:val="005F1870"/>
    <w:rsid w:val="005F187E"/>
    <w:rsid w:val="005F2728"/>
    <w:rsid w:val="005F272A"/>
    <w:rsid w:val="005F277D"/>
    <w:rsid w:val="005F2CA7"/>
    <w:rsid w:val="005F2FD2"/>
    <w:rsid w:val="005F38F7"/>
    <w:rsid w:val="005F3ACF"/>
    <w:rsid w:val="005F3BFD"/>
    <w:rsid w:val="005F422E"/>
    <w:rsid w:val="005F4F76"/>
    <w:rsid w:val="005F514F"/>
    <w:rsid w:val="005F5198"/>
    <w:rsid w:val="005F586B"/>
    <w:rsid w:val="005F595C"/>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43E"/>
    <w:rsid w:val="0061394B"/>
    <w:rsid w:val="00613FA7"/>
    <w:rsid w:val="0061535D"/>
    <w:rsid w:val="00615673"/>
    <w:rsid w:val="00615BBF"/>
    <w:rsid w:val="006161E5"/>
    <w:rsid w:val="00616561"/>
    <w:rsid w:val="0061679E"/>
    <w:rsid w:val="006167EF"/>
    <w:rsid w:val="00616D97"/>
    <w:rsid w:val="00617898"/>
    <w:rsid w:val="00620776"/>
    <w:rsid w:val="006207FD"/>
    <w:rsid w:val="00620CEE"/>
    <w:rsid w:val="00622CE8"/>
    <w:rsid w:val="00622D8F"/>
    <w:rsid w:val="00622E29"/>
    <w:rsid w:val="00623492"/>
    <w:rsid w:val="00623786"/>
    <w:rsid w:val="0062430B"/>
    <w:rsid w:val="00624360"/>
    <w:rsid w:val="0062488E"/>
    <w:rsid w:val="0062553A"/>
    <w:rsid w:val="0062575A"/>
    <w:rsid w:val="00625EF4"/>
    <w:rsid w:val="00626215"/>
    <w:rsid w:val="00627B47"/>
    <w:rsid w:val="00627DAE"/>
    <w:rsid w:val="00630C13"/>
    <w:rsid w:val="006310C1"/>
    <w:rsid w:val="00631E3B"/>
    <w:rsid w:val="00631F4C"/>
    <w:rsid w:val="00631FAF"/>
    <w:rsid w:val="00632211"/>
    <w:rsid w:val="00632574"/>
    <w:rsid w:val="00632F36"/>
    <w:rsid w:val="00633405"/>
    <w:rsid w:val="006335A3"/>
    <w:rsid w:val="00633EBD"/>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5C27"/>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10B"/>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1F65"/>
    <w:rsid w:val="00662170"/>
    <w:rsid w:val="00662E03"/>
    <w:rsid w:val="00663005"/>
    <w:rsid w:val="00663073"/>
    <w:rsid w:val="00663CDF"/>
    <w:rsid w:val="00663F50"/>
    <w:rsid w:val="00663FD9"/>
    <w:rsid w:val="00664075"/>
    <w:rsid w:val="00664787"/>
    <w:rsid w:val="00664AA6"/>
    <w:rsid w:val="00664B8C"/>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1A9"/>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816E7"/>
    <w:rsid w:val="006828B9"/>
    <w:rsid w:val="00682AC9"/>
    <w:rsid w:val="00682B18"/>
    <w:rsid w:val="006838F2"/>
    <w:rsid w:val="006846EA"/>
    <w:rsid w:val="00684FD1"/>
    <w:rsid w:val="00685CEE"/>
    <w:rsid w:val="00685D88"/>
    <w:rsid w:val="006869AA"/>
    <w:rsid w:val="00686F5B"/>
    <w:rsid w:val="006905D1"/>
    <w:rsid w:val="006907DD"/>
    <w:rsid w:val="00690971"/>
    <w:rsid w:val="006912DF"/>
    <w:rsid w:val="00691348"/>
    <w:rsid w:val="00691E31"/>
    <w:rsid w:val="00691F19"/>
    <w:rsid w:val="00691F77"/>
    <w:rsid w:val="00691FCC"/>
    <w:rsid w:val="006920A9"/>
    <w:rsid w:val="006926C9"/>
    <w:rsid w:val="00692EE2"/>
    <w:rsid w:val="006933DC"/>
    <w:rsid w:val="00693729"/>
    <w:rsid w:val="00694268"/>
    <w:rsid w:val="0069439A"/>
    <w:rsid w:val="00694C72"/>
    <w:rsid w:val="00694D4B"/>
    <w:rsid w:val="00694F35"/>
    <w:rsid w:val="006953A7"/>
    <w:rsid w:val="00695A70"/>
    <w:rsid w:val="00696831"/>
    <w:rsid w:val="006A09EE"/>
    <w:rsid w:val="006A0A3B"/>
    <w:rsid w:val="006A0CDD"/>
    <w:rsid w:val="006A0EE1"/>
    <w:rsid w:val="006A1553"/>
    <w:rsid w:val="006A1B45"/>
    <w:rsid w:val="006A1D29"/>
    <w:rsid w:val="006A2255"/>
    <w:rsid w:val="006A2FDA"/>
    <w:rsid w:val="006A30ED"/>
    <w:rsid w:val="006A381E"/>
    <w:rsid w:val="006A384C"/>
    <w:rsid w:val="006A39C7"/>
    <w:rsid w:val="006A3CBF"/>
    <w:rsid w:val="006A3D28"/>
    <w:rsid w:val="006A4BB3"/>
    <w:rsid w:val="006A55C9"/>
    <w:rsid w:val="006A5BE5"/>
    <w:rsid w:val="006A60EE"/>
    <w:rsid w:val="006A60F2"/>
    <w:rsid w:val="006A69CB"/>
    <w:rsid w:val="006A71FE"/>
    <w:rsid w:val="006A741E"/>
    <w:rsid w:val="006A7F4A"/>
    <w:rsid w:val="006A7F85"/>
    <w:rsid w:val="006A7FC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0401"/>
    <w:rsid w:val="006C0900"/>
    <w:rsid w:val="006C1639"/>
    <w:rsid w:val="006C1693"/>
    <w:rsid w:val="006C16F4"/>
    <w:rsid w:val="006C1C0A"/>
    <w:rsid w:val="006C2714"/>
    <w:rsid w:val="006C287F"/>
    <w:rsid w:val="006C3139"/>
    <w:rsid w:val="006C34D1"/>
    <w:rsid w:val="006C384B"/>
    <w:rsid w:val="006C3AF1"/>
    <w:rsid w:val="006C3BC5"/>
    <w:rsid w:val="006C441F"/>
    <w:rsid w:val="006C44D4"/>
    <w:rsid w:val="006C4E89"/>
    <w:rsid w:val="006C520D"/>
    <w:rsid w:val="006C5FC0"/>
    <w:rsid w:val="006C60BE"/>
    <w:rsid w:val="006C67B9"/>
    <w:rsid w:val="006C6A9B"/>
    <w:rsid w:val="006C6EB4"/>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CB1"/>
    <w:rsid w:val="006E3D17"/>
    <w:rsid w:val="006E3D3C"/>
    <w:rsid w:val="006E3DDA"/>
    <w:rsid w:val="006E3E8F"/>
    <w:rsid w:val="006E479E"/>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4DA6"/>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9EA"/>
    <w:rsid w:val="00705C2C"/>
    <w:rsid w:val="00705D34"/>
    <w:rsid w:val="00706311"/>
    <w:rsid w:val="00706362"/>
    <w:rsid w:val="0070638A"/>
    <w:rsid w:val="007066EA"/>
    <w:rsid w:val="0070708F"/>
    <w:rsid w:val="00707769"/>
    <w:rsid w:val="007077B6"/>
    <w:rsid w:val="0071015D"/>
    <w:rsid w:val="00710906"/>
    <w:rsid w:val="007113ED"/>
    <w:rsid w:val="00712157"/>
    <w:rsid w:val="00712433"/>
    <w:rsid w:val="00712590"/>
    <w:rsid w:val="00712C1D"/>
    <w:rsid w:val="00712E01"/>
    <w:rsid w:val="00712EA1"/>
    <w:rsid w:val="0071398B"/>
    <w:rsid w:val="00713AB4"/>
    <w:rsid w:val="00713E35"/>
    <w:rsid w:val="0071453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878"/>
    <w:rsid w:val="00732AD8"/>
    <w:rsid w:val="00734E3B"/>
    <w:rsid w:val="00735EAB"/>
    <w:rsid w:val="0073663C"/>
    <w:rsid w:val="0073689E"/>
    <w:rsid w:val="00736D70"/>
    <w:rsid w:val="00737F14"/>
    <w:rsid w:val="00740175"/>
    <w:rsid w:val="00740A8B"/>
    <w:rsid w:val="00740ECE"/>
    <w:rsid w:val="0074107F"/>
    <w:rsid w:val="0074158C"/>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57979"/>
    <w:rsid w:val="0076072A"/>
    <w:rsid w:val="00760C03"/>
    <w:rsid w:val="00760D0A"/>
    <w:rsid w:val="00760DB2"/>
    <w:rsid w:val="0076106D"/>
    <w:rsid w:val="007611B8"/>
    <w:rsid w:val="00761F4F"/>
    <w:rsid w:val="00762184"/>
    <w:rsid w:val="0076251F"/>
    <w:rsid w:val="00762550"/>
    <w:rsid w:val="007632F6"/>
    <w:rsid w:val="0076340E"/>
    <w:rsid w:val="00763500"/>
    <w:rsid w:val="007635D1"/>
    <w:rsid w:val="007639C1"/>
    <w:rsid w:val="00763CDF"/>
    <w:rsid w:val="007640BA"/>
    <w:rsid w:val="00764958"/>
    <w:rsid w:val="00764D97"/>
    <w:rsid w:val="00764FD9"/>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9D2"/>
    <w:rsid w:val="00790AC4"/>
    <w:rsid w:val="00791833"/>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37D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208D"/>
    <w:rsid w:val="007C22E7"/>
    <w:rsid w:val="007C3198"/>
    <w:rsid w:val="007C3866"/>
    <w:rsid w:val="007C42C1"/>
    <w:rsid w:val="007C4C86"/>
    <w:rsid w:val="007C4DBF"/>
    <w:rsid w:val="007C5053"/>
    <w:rsid w:val="007C6D10"/>
    <w:rsid w:val="007C6E81"/>
    <w:rsid w:val="007C71CA"/>
    <w:rsid w:val="007C7D6F"/>
    <w:rsid w:val="007D051A"/>
    <w:rsid w:val="007D0DEF"/>
    <w:rsid w:val="007D109C"/>
    <w:rsid w:val="007D1E8C"/>
    <w:rsid w:val="007D2793"/>
    <w:rsid w:val="007D2A83"/>
    <w:rsid w:val="007D329A"/>
    <w:rsid w:val="007D3482"/>
    <w:rsid w:val="007D34FE"/>
    <w:rsid w:val="007D3BBD"/>
    <w:rsid w:val="007D3DE8"/>
    <w:rsid w:val="007D3E13"/>
    <w:rsid w:val="007D3FBE"/>
    <w:rsid w:val="007D4891"/>
    <w:rsid w:val="007D48A5"/>
    <w:rsid w:val="007D4B1C"/>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4C4"/>
    <w:rsid w:val="007E16E5"/>
    <w:rsid w:val="007E19A6"/>
    <w:rsid w:val="007E19E9"/>
    <w:rsid w:val="007E1A8F"/>
    <w:rsid w:val="007E2946"/>
    <w:rsid w:val="007E2AD0"/>
    <w:rsid w:val="007E2B5C"/>
    <w:rsid w:val="007E320F"/>
    <w:rsid w:val="007E33AE"/>
    <w:rsid w:val="007E375A"/>
    <w:rsid w:val="007E3C71"/>
    <w:rsid w:val="007E3D4B"/>
    <w:rsid w:val="007E3F57"/>
    <w:rsid w:val="007E40EE"/>
    <w:rsid w:val="007E4AF8"/>
    <w:rsid w:val="007E5126"/>
    <w:rsid w:val="007E5339"/>
    <w:rsid w:val="007E5872"/>
    <w:rsid w:val="007E5889"/>
    <w:rsid w:val="007E5B4E"/>
    <w:rsid w:val="007E694C"/>
    <w:rsid w:val="007E6AE1"/>
    <w:rsid w:val="007E7171"/>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015"/>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4AC"/>
    <w:rsid w:val="0084799E"/>
    <w:rsid w:val="008501F6"/>
    <w:rsid w:val="008502F4"/>
    <w:rsid w:val="008505BB"/>
    <w:rsid w:val="008511B9"/>
    <w:rsid w:val="0085219D"/>
    <w:rsid w:val="00852497"/>
    <w:rsid w:val="00852D2C"/>
    <w:rsid w:val="00852DF1"/>
    <w:rsid w:val="008531CC"/>
    <w:rsid w:val="00853988"/>
    <w:rsid w:val="00853A46"/>
    <w:rsid w:val="00853F2C"/>
    <w:rsid w:val="00854A0F"/>
    <w:rsid w:val="00854B2A"/>
    <w:rsid w:val="00856573"/>
    <w:rsid w:val="008565AA"/>
    <w:rsid w:val="00856668"/>
    <w:rsid w:val="00857361"/>
    <w:rsid w:val="0085797C"/>
    <w:rsid w:val="008579CB"/>
    <w:rsid w:val="0086023E"/>
    <w:rsid w:val="00860296"/>
    <w:rsid w:val="00860DDF"/>
    <w:rsid w:val="0086172F"/>
    <w:rsid w:val="00861EA4"/>
    <w:rsid w:val="00862057"/>
    <w:rsid w:val="008624EC"/>
    <w:rsid w:val="008625C9"/>
    <w:rsid w:val="00863C85"/>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1E53"/>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57FC"/>
    <w:rsid w:val="008862EE"/>
    <w:rsid w:val="00887033"/>
    <w:rsid w:val="0088791E"/>
    <w:rsid w:val="00887CAE"/>
    <w:rsid w:val="00890263"/>
    <w:rsid w:val="00890781"/>
    <w:rsid w:val="008908C9"/>
    <w:rsid w:val="00890E56"/>
    <w:rsid w:val="008912A8"/>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FCD"/>
    <w:rsid w:val="008A45F2"/>
    <w:rsid w:val="008A4B37"/>
    <w:rsid w:val="008A4C66"/>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5F73"/>
    <w:rsid w:val="008B634B"/>
    <w:rsid w:val="008B6764"/>
    <w:rsid w:val="008B6856"/>
    <w:rsid w:val="008B769A"/>
    <w:rsid w:val="008C0758"/>
    <w:rsid w:val="008C0ADB"/>
    <w:rsid w:val="008C0E2E"/>
    <w:rsid w:val="008C1020"/>
    <w:rsid w:val="008C19DB"/>
    <w:rsid w:val="008C1F19"/>
    <w:rsid w:val="008C1F4B"/>
    <w:rsid w:val="008C1F5F"/>
    <w:rsid w:val="008C2061"/>
    <w:rsid w:val="008C2509"/>
    <w:rsid w:val="008C251B"/>
    <w:rsid w:val="008C2659"/>
    <w:rsid w:val="008C28A9"/>
    <w:rsid w:val="008C2929"/>
    <w:rsid w:val="008C29E4"/>
    <w:rsid w:val="008C2D57"/>
    <w:rsid w:val="008C35D3"/>
    <w:rsid w:val="008C49E2"/>
    <w:rsid w:val="008C4B34"/>
    <w:rsid w:val="008C4EDA"/>
    <w:rsid w:val="008C5356"/>
    <w:rsid w:val="008C55BC"/>
    <w:rsid w:val="008C5C09"/>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4978"/>
    <w:rsid w:val="008E4B5F"/>
    <w:rsid w:val="008E4BCA"/>
    <w:rsid w:val="008E4DF5"/>
    <w:rsid w:val="008E4F7E"/>
    <w:rsid w:val="008E6512"/>
    <w:rsid w:val="008E6956"/>
    <w:rsid w:val="008E7175"/>
    <w:rsid w:val="008E7E66"/>
    <w:rsid w:val="008F01E8"/>
    <w:rsid w:val="008F02F8"/>
    <w:rsid w:val="008F0D99"/>
    <w:rsid w:val="008F15A1"/>
    <w:rsid w:val="008F1DDA"/>
    <w:rsid w:val="008F26B4"/>
    <w:rsid w:val="008F2B26"/>
    <w:rsid w:val="008F2C95"/>
    <w:rsid w:val="008F2E1D"/>
    <w:rsid w:val="008F2EF1"/>
    <w:rsid w:val="008F2FB2"/>
    <w:rsid w:val="008F3169"/>
    <w:rsid w:val="008F350F"/>
    <w:rsid w:val="008F37F3"/>
    <w:rsid w:val="008F4154"/>
    <w:rsid w:val="008F50C1"/>
    <w:rsid w:val="008F52D8"/>
    <w:rsid w:val="008F58EA"/>
    <w:rsid w:val="008F6075"/>
    <w:rsid w:val="008F69F3"/>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7E2"/>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816"/>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A3E"/>
    <w:rsid w:val="00935C7B"/>
    <w:rsid w:val="00936145"/>
    <w:rsid w:val="00936AC0"/>
    <w:rsid w:val="00937810"/>
    <w:rsid w:val="00937ADF"/>
    <w:rsid w:val="00937BCF"/>
    <w:rsid w:val="00940A06"/>
    <w:rsid w:val="00940A90"/>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220"/>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2B"/>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13"/>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5D5"/>
    <w:rsid w:val="0097097C"/>
    <w:rsid w:val="00971624"/>
    <w:rsid w:val="00971763"/>
    <w:rsid w:val="0097194C"/>
    <w:rsid w:val="009720CA"/>
    <w:rsid w:val="0097248E"/>
    <w:rsid w:val="00972D56"/>
    <w:rsid w:val="009737F6"/>
    <w:rsid w:val="00973919"/>
    <w:rsid w:val="00973936"/>
    <w:rsid w:val="00973EB7"/>
    <w:rsid w:val="0097542C"/>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25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BFA"/>
    <w:rsid w:val="009A2C7E"/>
    <w:rsid w:val="009A2DA7"/>
    <w:rsid w:val="009A331D"/>
    <w:rsid w:val="009A370B"/>
    <w:rsid w:val="009A3CAD"/>
    <w:rsid w:val="009A3D30"/>
    <w:rsid w:val="009A3D84"/>
    <w:rsid w:val="009A4449"/>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952"/>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1D7"/>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6FC"/>
    <w:rsid w:val="009D1828"/>
    <w:rsid w:val="009D1BC9"/>
    <w:rsid w:val="009D1D76"/>
    <w:rsid w:val="009D21FE"/>
    <w:rsid w:val="009D246B"/>
    <w:rsid w:val="009D2787"/>
    <w:rsid w:val="009D2B29"/>
    <w:rsid w:val="009D3777"/>
    <w:rsid w:val="009D4706"/>
    <w:rsid w:val="009D5092"/>
    <w:rsid w:val="009D53B4"/>
    <w:rsid w:val="009D5A20"/>
    <w:rsid w:val="009D65EF"/>
    <w:rsid w:val="009D7116"/>
    <w:rsid w:val="009D7596"/>
    <w:rsid w:val="009D7930"/>
    <w:rsid w:val="009D79C2"/>
    <w:rsid w:val="009E0460"/>
    <w:rsid w:val="009E0712"/>
    <w:rsid w:val="009E0D21"/>
    <w:rsid w:val="009E136D"/>
    <w:rsid w:val="009E1A8E"/>
    <w:rsid w:val="009E248A"/>
    <w:rsid w:val="009E24CA"/>
    <w:rsid w:val="009E26FE"/>
    <w:rsid w:val="009E2BC0"/>
    <w:rsid w:val="009E2C0A"/>
    <w:rsid w:val="009E2D0B"/>
    <w:rsid w:val="009E2E7F"/>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867"/>
    <w:rsid w:val="009F6AA5"/>
    <w:rsid w:val="009F7A79"/>
    <w:rsid w:val="009F7A8D"/>
    <w:rsid w:val="009F7F58"/>
    <w:rsid w:val="00A00C65"/>
    <w:rsid w:val="00A010A7"/>
    <w:rsid w:val="00A016AF"/>
    <w:rsid w:val="00A029F4"/>
    <w:rsid w:val="00A037E2"/>
    <w:rsid w:val="00A04554"/>
    <w:rsid w:val="00A059B5"/>
    <w:rsid w:val="00A05B0B"/>
    <w:rsid w:val="00A06056"/>
    <w:rsid w:val="00A0688C"/>
    <w:rsid w:val="00A07CED"/>
    <w:rsid w:val="00A10499"/>
    <w:rsid w:val="00A1198A"/>
    <w:rsid w:val="00A120F3"/>
    <w:rsid w:val="00A12E40"/>
    <w:rsid w:val="00A13BA1"/>
    <w:rsid w:val="00A1473C"/>
    <w:rsid w:val="00A14905"/>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97F"/>
    <w:rsid w:val="00A22B60"/>
    <w:rsid w:val="00A22D6F"/>
    <w:rsid w:val="00A22E78"/>
    <w:rsid w:val="00A237D9"/>
    <w:rsid w:val="00A2384D"/>
    <w:rsid w:val="00A23A5B"/>
    <w:rsid w:val="00A246B1"/>
    <w:rsid w:val="00A253AD"/>
    <w:rsid w:val="00A2568B"/>
    <w:rsid w:val="00A26032"/>
    <w:rsid w:val="00A26057"/>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4A91"/>
    <w:rsid w:val="00A356B2"/>
    <w:rsid w:val="00A357C2"/>
    <w:rsid w:val="00A35D0A"/>
    <w:rsid w:val="00A3606E"/>
    <w:rsid w:val="00A368AC"/>
    <w:rsid w:val="00A3753E"/>
    <w:rsid w:val="00A37AE0"/>
    <w:rsid w:val="00A40903"/>
    <w:rsid w:val="00A40B61"/>
    <w:rsid w:val="00A40F3F"/>
    <w:rsid w:val="00A41381"/>
    <w:rsid w:val="00A414BF"/>
    <w:rsid w:val="00A415AE"/>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2F9F"/>
    <w:rsid w:val="00A536AF"/>
    <w:rsid w:val="00A547B3"/>
    <w:rsid w:val="00A54DE0"/>
    <w:rsid w:val="00A55AF8"/>
    <w:rsid w:val="00A608E7"/>
    <w:rsid w:val="00A60E14"/>
    <w:rsid w:val="00A61A2B"/>
    <w:rsid w:val="00A61C90"/>
    <w:rsid w:val="00A6211F"/>
    <w:rsid w:val="00A62989"/>
    <w:rsid w:val="00A62F23"/>
    <w:rsid w:val="00A63094"/>
    <w:rsid w:val="00A6309D"/>
    <w:rsid w:val="00A639E3"/>
    <w:rsid w:val="00A63D16"/>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514B"/>
    <w:rsid w:val="00A754E7"/>
    <w:rsid w:val="00A75703"/>
    <w:rsid w:val="00A7585A"/>
    <w:rsid w:val="00A7595C"/>
    <w:rsid w:val="00A75E13"/>
    <w:rsid w:val="00A7647C"/>
    <w:rsid w:val="00A76776"/>
    <w:rsid w:val="00A769E9"/>
    <w:rsid w:val="00A76D09"/>
    <w:rsid w:val="00A770F0"/>
    <w:rsid w:val="00A7714E"/>
    <w:rsid w:val="00A773CA"/>
    <w:rsid w:val="00A81609"/>
    <w:rsid w:val="00A817E5"/>
    <w:rsid w:val="00A81FBF"/>
    <w:rsid w:val="00A82130"/>
    <w:rsid w:val="00A82200"/>
    <w:rsid w:val="00A82495"/>
    <w:rsid w:val="00A82567"/>
    <w:rsid w:val="00A826AE"/>
    <w:rsid w:val="00A82DC0"/>
    <w:rsid w:val="00A8313C"/>
    <w:rsid w:val="00A84170"/>
    <w:rsid w:val="00A84ED3"/>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3B0E"/>
    <w:rsid w:val="00A94064"/>
    <w:rsid w:val="00A94789"/>
    <w:rsid w:val="00A9596E"/>
    <w:rsid w:val="00A95EFD"/>
    <w:rsid w:val="00A95F86"/>
    <w:rsid w:val="00A96357"/>
    <w:rsid w:val="00A9679B"/>
    <w:rsid w:val="00A96887"/>
    <w:rsid w:val="00A96A45"/>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3DCD"/>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6B"/>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2D8E"/>
    <w:rsid w:val="00AE324B"/>
    <w:rsid w:val="00AE3D93"/>
    <w:rsid w:val="00AE4ABE"/>
    <w:rsid w:val="00AE4D23"/>
    <w:rsid w:val="00AE5749"/>
    <w:rsid w:val="00AE599C"/>
    <w:rsid w:val="00AE5BE7"/>
    <w:rsid w:val="00AE64AC"/>
    <w:rsid w:val="00AE6FD4"/>
    <w:rsid w:val="00AE6FDF"/>
    <w:rsid w:val="00AE70ED"/>
    <w:rsid w:val="00AE74DF"/>
    <w:rsid w:val="00AE752E"/>
    <w:rsid w:val="00AF139C"/>
    <w:rsid w:val="00AF1E3A"/>
    <w:rsid w:val="00AF1F43"/>
    <w:rsid w:val="00AF239D"/>
    <w:rsid w:val="00AF28CA"/>
    <w:rsid w:val="00AF3062"/>
    <w:rsid w:val="00AF3D25"/>
    <w:rsid w:val="00AF4285"/>
    <w:rsid w:val="00AF4A62"/>
    <w:rsid w:val="00AF50FF"/>
    <w:rsid w:val="00AF533B"/>
    <w:rsid w:val="00AF5E22"/>
    <w:rsid w:val="00AF5F7A"/>
    <w:rsid w:val="00AF6A4A"/>
    <w:rsid w:val="00AF7AB9"/>
    <w:rsid w:val="00AF7FD7"/>
    <w:rsid w:val="00B00326"/>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36"/>
    <w:rsid w:val="00B06077"/>
    <w:rsid w:val="00B0680D"/>
    <w:rsid w:val="00B072DC"/>
    <w:rsid w:val="00B10A43"/>
    <w:rsid w:val="00B10FB5"/>
    <w:rsid w:val="00B11A35"/>
    <w:rsid w:val="00B11AFF"/>
    <w:rsid w:val="00B12E28"/>
    <w:rsid w:val="00B149D2"/>
    <w:rsid w:val="00B15095"/>
    <w:rsid w:val="00B15554"/>
    <w:rsid w:val="00B15BE8"/>
    <w:rsid w:val="00B15FB4"/>
    <w:rsid w:val="00B16199"/>
    <w:rsid w:val="00B16A3D"/>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4C5"/>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61"/>
    <w:rsid w:val="00B517EA"/>
    <w:rsid w:val="00B51E7B"/>
    <w:rsid w:val="00B5220B"/>
    <w:rsid w:val="00B527AB"/>
    <w:rsid w:val="00B52A44"/>
    <w:rsid w:val="00B531EB"/>
    <w:rsid w:val="00B54164"/>
    <w:rsid w:val="00B542E1"/>
    <w:rsid w:val="00B543C4"/>
    <w:rsid w:val="00B54560"/>
    <w:rsid w:val="00B548A1"/>
    <w:rsid w:val="00B54DEE"/>
    <w:rsid w:val="00B557AC"/>
    <w:rsid w:val="00B55A2A"/>
    <w:rsid w:val="00B5640C"/>
    <w:rsid w:val="00B56476"/>
    <w:rsid w:val="00B56796"/>
    <w:rsid w:val="00B56C6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2C78"/>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9DF"/>
    <w:rsid w:val="00B71D0B"/>
    <w:rsid w:val="00B71DF9"/>
    <w:rsid w:val="00B71E13"/>
    <w:rsid w:val="00B71E54"/>
    <w:rsid w:val="00B71EC7"/>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5FAF"/>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B66"/>
    <w:rsid w:val="00B93DAB"/>
    <w:rsid w:val="00B93EFE"/>
    <w:rsid w:val="00B9424A"/>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64BE"/>
    <w:rsid w:val="00BA6E77"/>
    <w:rsid w:val="00BA7064"/>
    <w:rsid w:val="00BA77B4"/>
    <w:rsid w:val="00BA7E96"/>
    <w:rsid w:val="00BB1B2F"/>
    <w:rsid w:val="00BB1F66"/>
    <w:rsid w:val="00BB2BE3"/>
    <w:rsid w:val="00BB30CA"/>
    <w:rsid w:val="00BB322B"/>
    <w:rsid w:val="00BB3A2F"/>
    <w:rsid w:val="00BB4FFE"/>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434C"/>
    <w:rsid w:val="00BC5397"/>
    <w:rsid w:val="00BC53DE"/>
    <w:rsid w:val="00BC552E"/>
    <w:rsid w:val="00BC592D"/>
    <w:rsid w:val="00BC5D41"/>
    <w:rsid w:val="00BC5DE5"/>
    <w:rsid w:val="00BC62FE"/>
    <w:rsid w:val="00BC6622"/>
    <w:rsid w:val="00BC674F"/>
    <w:rsid w:val="00BC69FC"/>
    <w:rsid w:val="00BC6D91"/>
    <w:rsid w:val="00BC7924"/>
    <w:rsid w:val="00BC7928"/>
    <w:rsid w:val="00BC79F3"/>
    <w:rsid w:val="00BD054B"/>
    <w:rsid w:val="00BD165F"/>
    <w:rsid w:val="00BD17E8"/>
    <w:rsid w:val="00BD1E9F"/>
    <w:rsid w:val="00BD3600"/>
    <w:rsid w:val="00BD388F"/>
    <w:rsid w:val="00BD47A8"/>
    <w:rsid w:val="00BD4E31"/>
    <w:rsid w:val="00BD6B2F"/>
    <w:rsid w:val="00BD6BC8"/>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60F"/>
    <w:rsid w:val="00BE68A7"/>
    <w:rsid w:val="00BE7D49"/>
    <w:rsid w:val="00BF0652"/>
    <w:rsid w:val="00BF081E"/>
    <w:rsid w:val="00BF0B78"/>
    <w:rsid w:val="00BF0BFA"/>
    <w:rsid w:val="00BF0FE7"/>
    <w:rsid w:val="00BF1830"/>
    <w:rsid w:val="00BF2581"/>
    <w:rsid w:val="00BF28E2"/>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1BCA"/>
    <w:rsid w:val="00C023EF"/>
    <w:rsid w:val="00C02F28"/>
    <w:rsid w:val="00C03FCA"/>
    <w:rsid w:val="00C04152"/>
    <w:rsid w:val="00C054D8"/>
    <w:rsid w:val="00C05C9F"/>
    <w:rsid w:val="00C05FA2"/>
    <w:rsid w:val="00C0612E"/>
    <w:rsid w:val="00C06464"/>
    <w:rsid w:val="00C067F3"/>
    <w:rsid w:val="00C06B22"/>
    <w:rsid w:val="00C06B3A"/>
    <w:rsid w:val="00C06BE8"/>
    <w:rsid w:val="00C06D90"/>
    <w:rsid w:val="00C07796"/>
    <w:rsid w:val="00C10CC0"/>
    <w:rsid w:val="00C10F12"/>
    <w:rsid w:val="00C114FB"/>
    <w:rsid w:val="00C11D18"/>
    <w:rsid w:val="00C1276D"/>
    <w:rsid w:val="00C12DF5"/>
    <w:rsid w:val="00C1326F"/>
    <w:rsid w:val="00C134A4"/>
    <w:rsid w:val="00C14CC8"/>
    <w:rsid w:val="00C151E4"/>
    <w:rsid w:val="00C15406"/>
    <w:rsid w:val="00C15C6A"/>
    <w:rsid w:val="00C15ECF"/>
    <w:rsid w:val="00C1621A"/>
    <w:rsid w:val="00C162DB"/>
    <w:rsid w:val="00C16487"/>
    <w:rsid w:val="00C16AAC"/>
    <w:rsid w:val="00C17013"/>
    <w:rsid w:val="00C2011F"/>
    <w:rsid w:val="00C20DFF"/>
    <w:rsid w:val="00C211A5"/>
    <w:rsid w:val="00C21383"/>
    <w:rsid w:val="00C2138A"/>
    <w:rsid w:val="00C213EE"/>
    <w:rsid w:val="00C21669"/>
    <w:rsid w:val="00C2275B"/>
    <w:rsid w:val="00C22C3C"/>
    <w:rsid w:val="00C2323D"/>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9C7"/>
    <w:rsid w:val="00C33BEC"/>
    <w:rsid w:val="00C34819"/>
    <w:rsid w:val="00C353D3"/>
    <w:rsid w:val="00C353F4"/>
    <w:rsid w:val="00C35BA8"/>
    <w:rsid w:val="00C3647A"/>
    <w:rsid w:val="00C37DCF"/>
    <w:rsid w:val="00C41448"/>
    <w:rsid w:val="00C416DA"/>
    <w:rsid w:val="00C41C5D"/>
    <w:rsid w:val="00C41E93"/>
    <w:rsid w:val="00C44908"/>
    <w:rsid w:val="00C450B6"/>
    <w:rsid w:val="00C4541E"/>
    <w:rsid w:val="00C45696"/>
    <w:rsid w:val="00C456FE"/>
    <w:rsid w:val="00C45C7E"/>
    <w:rsid w:val="00C45E20"/>
    <w:rsid w:val="00C46922"/>
    <w:rsid w:val="00C4695B"/>
    <w:rsid w:val="00C47369"/>
    <w:rsid w:val="00C4752A"/>
    <w:rsid w:val="00C4780E"/>
    <w:rsid w:val="00C47920"/>
    <w:rsid w:val="00C47E51"/>
    <w:rsid w:val="00C503CB"/>
    <w:rsid w:val="00C506AA"/>
    <w:rsid w:val="00C50C02"/>
    <w:rsid w:val="00C51562"/>
    <w:rsid w:val="00C5185F"/>
    <w:rsid w:val="00C51BF8"/>
    <w:rsid w:val="00C51D6C"/>
    <w:rsid w:val="00C52EF1"/>
    <w:rsid w:val="00C535D4"/>
    <w:rsid w:val="00C53E10"/>
    <w:rsid w:val="00C54736"/>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586"/>
    <w:rsid w:val="00C57817"/>
    <w:rsid w:val="00C57A78"/>
    <w:rsid w:val="00C6084A"/>
    <w:rsid w:val="00C60970"/>
    <w:rsid w:val="00C60C7E"/>
    <w:rsid w:val="00C61945"/>
    <w:rsid w:val="00C6207A"/>
    <w:rsid w:val="00C624EE"/>
    <w:rsid w:val="00C62C3A"/>
    <w:rsid w:val="00C631B2"/>
    <w:rsid w:val="00C632AB"/>
    <w:rsid w:val="00C63AFE"/>
    <w:rsid w:val="00C63CA0"/>
    <w:rsid w:val="00C64670"/>
    <w:rsid w:val="00C648F9"/>
    <w:rsid w:val="00C64A4E"/>
    <w:rsid w:val="00C64DF6"/>
    <w:rsid w:val="00C65643"/>
    <w:rsid w:val="00C659B5"/>
    <w:rsid w:val="00C65EF5"/>
    <w:rsid w:val="00C65F8D"/>
    <w:rsid w:val="00C66842"/>
    <w:rsid w:val="00C67B2C"/>
    <w:rsid w:val="00C67C64"/>
    <w:rsid w:val="00C70034"/>
    <w:rsid w:val="00C70F76"/>
    <w:rsid w:val="00C71541"/>
    <w:rsid w:val="00C71DE9"/>
    <w:rsid w:val="00C725CF"/>
    <w:rsid w:val="00C72CDA"/>
    <w:rsid w:val="00C72E47"/>
    <w:rsid w:val="00C7310B"/>
    <w:rsid w:val="00C73187"/>
    <w:rsid w:val="00C733B6"/>
    <w:rsid w:val="00C73504"/>
    <w:rsid w:val="00C73770"/>
    <w:rsid w:val="00C737B8"/>
    <w:rsid w:val="00C74005"/>
    <w:rsid w:val="00C74225"/>
    <w:rsid w:val="00C743EE"/>
    <w:rsid w:val="00C745D1"/>
    <w:rsid w:val="00C749BF"/>
    <w:rsid w:val="00C74A83"/>
    <w:rsid w:val="00C74D46"/>
    <w:rsid w:val="00C76505"/>
    <w:rsid w:val="00C77268"/>
    <w:rsid w:val="00C77679"/>
    <w:rsid w:val="00C77FEC"/>
    <w:rsid w:val="00C8043D"/>
    <w:rsid w:val="00C806CD"/>
    <w:rsid w:val="00C80953"/>
    <w:rsid w:val="00C81261"/>
    <w:rsid w:val="00C8159E"/>
    <w:rsid w:val="00C817AF"/>
    <w:rsid w:val="00C8273B"/>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1C0"/>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A7BB2"/>
    <w:rsid w:val="00CB0362"/>
    <w:rsid w:val="00CB0743"/>
    <w:rsid w:val="00CB0DE0"/>
    <w:rsid w:val="00CB12E7"/>
    <w:rsid w:val="00CB1493"/>
    <w:rsid w:val="00CB163A"/>
    <w:rsid w:val="00CB1761"/>
    <w:rsid w:val="00CB1891"/>
    <w:rsid w:val="00CB2AA3"/>
    <w:rsid w:val="00CB2BFB"/>
    <w:rsid w:val="00CB2F0A"/>
    <w:rsid w:val="00CB3CB4"/>
    <w:rsid w:val="00CB3F22"/>
    <w:rsid w:val="00CB4ABF"/>
    <w:rsid w:val="00CB55FF"/>
    <w:rsid w:val="00CB5926"/>
    <w:rsid w:val="00CB6E35"/>
    <w:rsid w:val="00CC0170"/>
    <w:rsid w:val="00CC02F2"/>
    <w:rsid w:val="00CC065F"/>
    <w:rsid w:val="00CC0CE3"/>
    <w:rsid w:val="00CC1413"/>
    <w:rsid w:val="00CC1573"/>
    <w:rsid w:val="00CC171C"/>
    <w:rsid w:val="00CC1B2D"/>
    <w:rsid w:val="00CC2156"/>
    <w:rsid w:val="00CC2333"/>
    <w:rsid w:val="00CC2DB1"/>
    <w:rsid w:val="00CC31DE"/>
    <w:rsid w:val="00CC40E5"/>
    <w:rsid w:val="00CC41A2"/>
    <w:rsid w:val="00CC4726"/>
    <w:rsid w:val="00CC4B9E"/>
    <w:rsid w:val="00CC545D"/>
    <w:rsid w:val="00CC5633"/>
    <w:rsid w:val="00CC57C6"/>
    <w:rsid w:val="00CC5FA4"/>
    <w:rsid w:val="00CC61E1"/>
    <w:rsid w:val="00CC6734"/>
    <w:rsid w:val="00CC68EE"/>
    <w:rsid w:val="00CC6A6C"/>
    <w:rsid w:val="00CC70A2"/>
    <w:rsid w:val="00CC75B9"/>
    <w:rsid w:val="00CC7AAD"/>
    <w:rsid w:val="00CC7B07"/>
    <w:rsid w:val="00CC7B51"/>
    <w:rsid w:val="00CC7CC6"/>
    <w:rsid w:val="00CC7D01"/>
    <w:rsid w:val="00CD0784"/>
    <w:rsid w:val="00CD083E"/>
    <w:rsid w:val="00CD0C5B"/>
    <w:rsid w:val="00CD157B"/>
    <w:rsid w:val="00CD1912"/>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BB8"/>
    <w:rsid w:val="00CE33DF"/>
    <w:rsid w:val="00CE3861"/>
    <w:rsid w:val="00CE3DFD"/>
    <w:rsid w:val="00CE3EFE"/>
    <w:rsid w:val="00CE40E2"/>
    <w:rsid w:val="00CE437D"/>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41B"/>
    <w:rsid w:val="00CF1778"/>
    <w:rsid w:val="00CF3020"/>
    <w:rsid w:val="00CF3278"/>
    <w:rsid w:val="00CF346F"/>
    <w:rsid w:val="00CF3A3C"/>
    <w:rsid w:val="00CF4175"/>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02B"/>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3B6"/>
    <w:rsid w:val="00D06726"/>
    <w:rsid w:val="00D06830"/>
    <w:rsid w:val="00D07203"/>
    <w:rsid w:val="00D07400"/>
    <w:rsid w:val="00D07EB7"/>
    <w:rsid w:val="00D10CCF"/>
    <w:rsid w:val="00D10FB9"/>
    <w:rsid w:val="00D11532"/>
    <w:rsid w:val="00D11A9C"/>
    <w:rsid w:val="00D11AC3"/>
    <w:rsid w:val="00D12095"/>
    <w:rsid w:val="00D123C8"/>
    <w:rsid w:val="00D12AC5"/>
    <w:rsid w:val="00D12B7A"/>
    <w:rsid w:val="00D12C1F"/>
    <w:rsid w:val="00D13137"/>
    <w:rsid w:val="00D13148"/>
    <w:rsid w:val="00D13553"/>
    <w:rsid w:val="00D137CE"/>
    <w:rsid w:val="00D13804"/>
    <w:rsid w:val="00D13B54"/>
    <w:rsid w:val="00D14F75"/>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1F0"/>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27BF3"/>
    <w:rsid w:val="00D30018"/>
    <w:rsid w:val="00D30268"/>
    <w:rsid w:val="00D30F2D"/>
    <w:rsid w:val="00D32450"/>
    <w:rsid w:val="00D3295B"/>
    <w:rsid w:val="00D32C37"/>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6875"/>
    <w:rsid w:val="00D4710B"/>
    <w:rsid w:val="00D47E5F"/>
    <w:rsid w:val="00D50585"/>
    <w:rsid w:val="00D506B5"/>
    <w:rsid w:val="00D50ACE"/>
    <w:rsid w:val="00D50B74"/>
    <w:rsid w:val="00D517A7"/>
    <w:rsid w:val="00D5184A"/>
    <w:rsid w:val="00D51E2C"/>
    <w:rsid w:val="00D524D5"/>
    <w:rsid w:val="00D52CB8"/>
    <w:rsid w:val="00D531B1"/>
    <w:rsid w:val="00D53546"/>
    <w:rsid w:val="00D538E3"/>
    <w:rsid w:val="00D539F2"/>
    <w:rsid w:val="00D53BEF"/>
    <w:rsid w:val="00D53CFA"/>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8B4"/>
    <w:rsid w:val="00D62EEE"/>
    <w:rsid w:val="00D62F5B"/>
    <w:rsid w:val="00D63133"/>
    <w:rsid w:val="00D6390E"/>
    <w:rsid w:val="00D6471F"/>
    <w:rsid w:val="00D64ADC"/>
    <w:rsid w:val="00D64FE6"/>
    <w:rsid w:val="00D654BD"/>
    <w:rsid w:val="00D65B15"/>
    <w:rsid w:val="00D65BEB"/>
    <w:rsid w:val="00D6600F"/>
    <w:rsid w:val="00D66682"/>
    <w:rsid w:val="00D6680B"/>
    <w:rsid w:val="00D716F8"/>
    <w:rsid w:val="00D719F8"/>
    <w:rsid w:val="00D71DCF"/>
    <w:rsid w:val="00D725F5"/>
    <w:rsid w:val="00D7293C"/>
    <w:rsid w:val="00D72CD7"/>
    <w:rsid w:val="00D72DAB"/>
    <w:rsid w:val="00D734C9"/>
    <w:rsid w:val="00D735F5"/>
    <w:rsid w:val="00D739C2"/>
    <w:rsid w:val="00D741BC"/>
    <w:rsid w:val="00D7477B"/>
    <w:rsid w:val="00D7487A"/>
    <w:rsid w:val="00D74AE4"/>
    <w:rsid w:val="00D7555B"/>
    <w:rsid w:val="00D763C9"/>
    <w:rsid w:val="00D76F8D"/>
    <w:rsid w:val="00D77246"/>
    <w:rsid w:val="00D778A4"/>
    <w:rsid w:val="00D77FC5"/>
    <w:rsid w:val="00D800CD"/>
    <w:rsid w:val="00D801A0"/>
    <w:rsid w:val="00D80881"/>
    <w:rsid w:val="00D80C7B"/>
    <w:rsid w:val="00D8111B"/>
    <w:rsid w:val="00D811CF"/>
    <w:rsid w:val="00D813D4"/>
    <w:rsid w:val="00D81F03"/>
    <w:rsid w:val="00D82F2A"/>
    <w:rsid w:val="00D83545"/>
    <w:rsid w:val="00D83736"/>
    <w:rsid w:val="00D8387E"/>
    <w:rsid w:val="00D845F5"/>
    <w:rsid w:val="00D84696"/>
    <w:rsid w:val="00D847FF"/>
    <w:rsid w:val="00D84975"/>
    <w:rsid w:val="00D850A2"/>
    <w:rsid w:val="00D85B09"/>
    <w:rsid w:val="00D85BC4"/>
    <w:rsid w:val="00D86678"/>
    <w:rsid w:val="00D86759"/>
    <w:rsid w:val="00D86FED"/>
    <w:rsid w:val="00D870B7"/>
    <w:rsid w:val="00D87471"/>
    <w:rsid w:val="00D87DF9"/>
    <w:rsid w:val="00D87E90"/>
    <w:rsid w:val="00D87F1F"/>
    <w:rsid w:val="00D9145B"/>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386"/>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5FE3"/>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0D2"/>
    <w:rsid w:val="00DE04B5"/>
    <w:rsid w:val="00DE0931"/>
    <w:rsid w:val="00DE0BD4"/>
    <w:rsid w:val="00DE0F3F"/>
    <w:rsid w:val="00DE123D"/>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083"/>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29A7"/>
    <w:rsid w:val="00E02DD0"/>
    <w:rsid w:val="00E0334E"/>
    <w:rsid w:val="00E03447"/>
    <w:rsid w:val="00E038CC"/>
    <w:rsid w:val="00E03FE1"/>
    <w:rsid w:val="00E04BF5"/>
    <w:rsid w:val="00E05042"/>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07CE7"/>
    <w:rsid w:val="00E10DD1"/>
    <w:rsid w:val="00E11416"/>
    <w:rsid w:val="00E11662"/>
    <w:rsid w:val="00E118C7"/>
    <w:rsid w:val="00E11CC1"/>
    <w:rsid w:val="00E11CD4"/>
    <w:rsid w:val="00E12775"/>
    <w:rsid w:val="00E12937"/>
    <w:rsid w:val="00E12987"/>
    <w:rsid w:val="00E1378A"/>
    <w:rsid w:val="00E13A68"/>
    <w:rsid w:val="00E13E43"/>
    <w:rsid w:val="00E13EED"/>
    <w:rsid w:val="00E143C5"/>
    <w:rsid w:val="00E14DEA"/>
    <w:rsid w:val="00E14E35"/>
    <w:rsid w:val="00E152A2"/>
    <w:rsid w:val="00E15D51"/>
    <w:rsid w:val="00E16321"/>
    <w:rsid w:val="00E168F0"/>
    <w:rsid w:val="00E177BC"/>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14E3"/>
    <w:rsid w:val="00E51AF9"/>
    <w:rsid w:val="00E5234E"/>
    <w:rsid w:val="00E53ADF"/>
    <w:rsid w:val="00E53BCD"/>
    <w:rsid w:val="00E53EFD"/>
    <w:rsid w:val="00E5409A"/>
    <w:rsid w:val="00E54D85"/>
    <w:rsid w:val="00E56B40"/>
    <w:rsid w:val="00E56CE6"/>
    <w:rsid w:val="00E5717B"/>
    <w:rsid w:val="00E578E2"/>
    <w:rsid w:val="00E5799B"/>
    <w:rsid w:val="00E60556"/>
    <w:rsid w:val="00E60F93"/>
    <w:rsid w:val="00E61290"/>
    <w:rsid w:val="00E61AEC"/>
    <w:rsid w:val="00E61BCF"/>
    <w:rsid w:val="00E62624"/>
    <w:rsid w:val="00E63D14"/>
    <w:rsid w:val="00E64905"/>
    <w:rsid w:val="00E64A11"/>
    <w:rsid w:val="00E64CC9"/>
    <w:rsid w:val="00E64D2A"/>
    <w:rsid w:val="00E64DCE"/>
    <w:rsid w:val="00E654A3"/>
    <w:rsid w:val="00E654BF"/>
    <w:rsid w:val="00E65977"/>
    <w:rsid w:val="00E65D1E"/>
    <w:rsid w:val="00E661E7"/>
    <w:rsid w:val="00E66A4B"/>
    <w:rsid w:val="00E66DDE"/>
    <w:rsid w:val="00E66F30"/>
    <w:rsid w:val="00E670F9"/>
    <w:rsid w:val="00E671AC"/>
    <w:rsid w:val="00E6728B"/>
    <w:rsid w:val="00E7013C"/>
    <w:rsid w:val="00E704CD"/>
    <w:rsid w:val="00E711FC"/>
    <w:rsid w:val="00E71837"/>
    <w:rsid w:val="00E723B7"/>
    <w:rsid w:val="00E72E67"/>
    <w:rsid w:val="00E72FAF"/>
    <w:rsid w:val="00E7400C"/>
    <w:rsid w:val="00E74352"/>
    <w:rsid w:val="00E745E9"/>
    <w:rsid w:val="00E74644"/>
    <w:rsid w:val="00E749E2"/>
    <w:rsid w:val="00E74E1E"/>
    <w:rsid w:val="00E74E26"/>
    <w:rsid w:val="00E75213"/>
    <w:rsid w:val="00E75522"/>
    <w:rsid w:val="00E75952"/>
    <w:rsid w:val="00E75955"/>
    <w:rsid w:val="00E75969"/>
    <w:rsid w:val="00E76492"/>
    <w:rsid w:val="00E7685C"/>
    <w:rsid w:val="00E76BB5"/>
    <w:rsid w:val="00E76D85"/>
    <w:rsid w:val="00E7705E"/>
    <w:rsid w:val="00E77272"/>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97B47"/>
    <w:rsid w:val="00EA0030"/>
    <w:rsid w:val="00EA0725"/>
    <w:rsid w:val="00EA09CB"/>
    <w:rsid w:val="00EA0BEE"/>
    <w:rsid w:val="00EA101C"/>
    <w:rsid w:val="00EA109C"/>
    <w:rsid w:val="00EA116F"/>
    <w:rsid w:val="00EA1366"/>
    <w:rsid w:val="00EA14DA"/>
    <w:rsid w:val="00EA1693"/>
    <w:rsid w:val="00EA1FF3"/>
    <w:rsid w:val="00EA2529"/>
    <w:rsid w:val="00EA329B"/>
    <w:rsid w:val="00EA3495"/>
    <w:rsid w:val="00EA408D"/>
    <w:rsid w:val="00EA4777"/>
    <w:rsid w:val="00EA5284"/>
    <w:rsid w:val="00EA58B9"/>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4A75"/>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055"/>
    <w:rsid w:val="00EC439D"/>
    <w:rsid w:val="00EC46FB"/>
    <w:rsid w:val="00EC488D"/>
    <w:rsid w:val="00EC49A0"/>
    <w:rsid w:val="00EC591E"/>
    <w:rsid w:val="00EC594C"/>
    <w:rsid w:val="00EC5F73"/>
    <w:rsid w:val="00EC6106"/>
    <w:rsid w:val="00EC61E0"/>
    <w:rsid w:val="00EC6265"/>
    <w:rsid w:val="00EC662D"/>
    <w:rsid w:val="00EC6CDA"/>
    <w:rsid w:val="00EC6E3B"/>
    <w:rsid w:val="00EC7B57"/>
    <w:rsid w:val="00ED050D"/>
    <w:rsid w:val="00ED087A"/>
    <w:rsid w:val="00ED22E0"/>
    <w:rsid w:val="00ED2CC8"/>
    <w:rsid w:val="00ED326C"/>
    <w:rsid w:val="00ED33A1"/>
    <w:rsid w:val="00ED35FA"/>
    <w:rsid w:val="00ED3666"/>
    <w:rsid w:val="00ED38DC"/>
    <w:rsid w:val="00ED3A45"/>
    <w:rsid w:val="00ED4CF4"/>
    <w:rsid w:val="00ED513F"/>
    <w:rsid w:val="00ED56EB"/>
    <w:rsid w:val="00ED599F"/>
    <w:rsid w:val="00ED5F94"/>
    <w:rsid w:val="00ED6179"/>
    <w:rsid w:val="00ED6AFD"/>
    <w:rsid w:val="00ED6CBF"/>
    <w:rsid w:val="00ED763D"/>
    <w:rsid w:val="00ED76B2"/>
    <w:rsid w:val="00ED76B6"/>
    <w:rsid w:val="00ED7B8A"/>
    <w:rsid w:val="00EE06A0"/>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03B"/>
    <w:rsid w:val="00EF7543"/>
    <w:rsid w:val="00EF7932"/>
    <w:rsid w:val="00EF7ADA"/>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0BA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89C"/>
    <w:rsid w:val="00F15DFC"/>
    <w:rsid w:val="00F161C4"/>
    <w:rsid w:val="00F1678E"/>
    <w:rsid w:val="00F16871"/>
    <w:rsid w:val="00F16E67"/>
    <w:rsid w:val="00F17078"/>
    <w:rsid w:val="00F17081"/>
    <w:rsid w:val="00F17568"/>
    <w:rsid w:val="00F175AC"/>
    <w:rsid w:val="00F17AA4"/>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2765B"/>
    <w:rsid w:val="00F30735"/>
    <w:rsid w:val="00F31664"/>
    <w:rsid w:val="00F31719"/>
    <w:rsid w:val="00F31A48"/>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25"/>
    <w:rsid w:val="00F4294A"/>
    <w:rsid w:val="00F42EE4"/>
    <w:rsid w:val="00F42EE8"/>
    <w:rsid w:val="00F44123"/>
    <w:rsid w:val="00F443A2"/>
    <w:rsid w:val="00F44565"/>
    <w:rsid w:val="00F450B4"/>
    <w:rsid w:val="00F45760"/>
    <w:rsid w:val="00F45A9C"/>
    <w:rsid w:val="00F45C0A"/>
    <w:rsid w:val="00F45C2B"/>
    <w:rsid w:val="00F462E1"/>
    <w:rsid w:val="00F46408"/>
    <w:rsid w:val="00F46454"/>
    <w:rsid w:val="00F465AB"/>
    <w:rsid w:val="00F4672C"/>
    <w:rsid w:val="00F469D4"/>
    <w:rsid w:val="00F47A38"/>
    <w:rsid w:val="00F47CC6"/>
    <w:rsid w:val="00F47F34"/>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4E1"/>
    <w:rsid w:val="00F77AA5"/>
    <w:rsid w:val="00F81099"/>
    <w:rsid w:val="00F8128D"/>
    <w:rsid w:val="00F81406"/>
    <w:rsid w:val="00F81917"/>
    <w:rsid w:val="00F81998"/>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C4C"/>
    <w:rsid w:val="00F85DA4"/>
    <w:rsid w:val="00F85DC3"/>
    <w:rsid w:val="00F85F94"/>
    <w:rsid w:val="00F86448"/>
    <w:rsid w:val="00F870D7"/>
    <w:rsid w:val="00F874AD"/>
    <w:rsid w:val="00F9224D"/>
    <w:rsid w:val="00F92490"/>
    <w:rsid w:val="00F929BC"/>
    <w:rsid w:val="00F92F98"/>
    <w:rsid w:val="00F930A6"/>
    <w:rsid w:val="00F9333C"/>
    <w:rsid w:val="00F93948"/>
    <w:rsid w:val="00F93D1E"/>
    <w:rsid w:val="00F94004"/>
    <w:rsid w:val="00F94528"/>
    <w:rsid w:val="00F94805"/>
    <w:rsid w:val="00F9492D"/>
    <w:rsid w:val="00F9513B"/>
    <w:rsid w:val="00F9531F"/>
    <w:rsid w:val="00F955D0"/>
    <w:rsid w:val="00F95C7E"/>
    <w:rsid w:val="00F96043"/>
    <w:rsid w:val="00F960F4"/>
    <w:rsid w:val="00F960FF"/>
    <w:rsid w:val="00F9624B"/>
    <w:rsid w:val="00F966D2"/>
    <w:rsid w:val="00F96C8D"/>
    <w:rsid w:val="00F96DC1"/>
    <w:rsid w:val="00F97365"/>
    <w:rsid w:val="00F979C1"/>
    <w:rsid w:val="00F97FBB"/>
    <w:rsid w:val="00FA0BE2"/>
    <w:rsid w:val="00FA10C8"/>
    <w:rsid w:val="00FA1576"/>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251"/>
    <w:rsid w:val="00FA7886"/>
    <w:rsid w:val="00FB052F"/>
    <w:rsid w:val="00FB054C"/>
    <w:rsid w:val="00FB0D9F"/>
    <w:rsid w:val="00FB1C88"/>
    <w:rsid w:val="00FB2155"/>
    <w:rsid w:val="00FB37D8"/>
    <w:rsid w:val="00FB37FF"/>
    <w:rsid w:val="00FB3FD2"/>
    <w:rsid w:val="00FB41C7"/>
    <w:rsid w:val="00FB495D"/>
    <w:rsid w:val="00FB4B75"/>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255"/>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279"/>
    <w:rsid w:val="00FC7E20"/>
    <w:rsid w:val="00FD0722"/>
    <w:rsid w:val="00FD0BCD"/>
    <w:rsid w:val="00FD1288"/>
    <w:rsid w:val="00FD1F76"/>
    <w:rsid w:val="00FD2666"/>
    <w:rsid w:val="00FD2C3F"/>
    <w:rsid w:val="00FD30A3"/>
    <w:rsid w:val="00FD30C6"/>
    <w:rsid w:val="00FD32C6"/>
    <w:rsid w:val="00FD3706"/>
    <w:rsid w:val="00FD38E2"/>
    <w:rsid w:val="00FD401E"/>
    <w:rsid w:val="00FD4385"/>
    <w:rsid w:val="00FD4CF8"/>
    <w:rsid w:val="00FD52A0"/>
    <w:rsid w:val="00FD583D"/>
    <w:rsid w:val="00FD5DF7"/>
    <w:rsid w:val="00FD5FBB"/>
    <w:rsid w:val="00FD6A00"/>
    <w:rsid w:val="00FD6AD9"/>
    <w:rsid w:val="00FD6AEF"/>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AD8"/>
    <w:rsid w:val="00FE7B05"/>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32B"/>
    <w:rsid w:val="00FF5438"/>
    <w:rsid w:val="00FF579E"/>
    <w:rsid w:val="00FF5B5B"/>
    <w:rsid w:val="00FF65D5"/>
    <w:rsid w:val="00FF69C9"/>
    <w:rsid w:val="00FF6A35"/>
    <w:rsid w:val="00FF6CAE"/>
    <w:rsid w:val="00FF6D35"/>
    <w:rsid w:val="00FF6D3E"/>
    <w:rsid w:val="00FF6E87"/>
    <w:rsid w:val="00FF6FE9"/>
    <w:rsid w:val="00FF702B"/>
    <w:rsid w:val="00FF737E"/>
    <w:rsid w:val="00FF7803"/>
    <w:rsid w:val="00FF7D9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E053F1A"/>
  <w15:docId w15:val="{7229892D-269E-4B72-840B-97FF291BDA7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1177D2"/>
  </w:style>
  <w:style w:type="paragraph" w:styleId="Heading1">
    <w:name w:val="heading 1"/>
    <w:basedOn w:val="Normal"/>
    <w:next w:val="BodyText"/>
    <w:link w:val="Heading1Char"/>
    <w:qFormat/>
    <w:rsid w:val="00C51D6C"/>
    <w:pPr>
      <w:keepNext/>
      <w:spacing w:before="360" w:after="240" w:line="230" w:lineRule="atLeast"/>
      <w:outlineLvl w:val="0"/>
    </w:pPr>
    <w:rPr>
      <w:rFonts w:asciiTheme="majorHAnsi" w:eastAsiaTheme="majorEastAsia" w:hAnsiTheme="majorHAnsi" w:cstheme="majorBidi"/>
      <w:bCs/>
      <w:color w:val="44546A" w:themeColor="text2"/>
      <w:spacing w:val="-4"/>
      <w:sz w:val="40"/>
      <w:szCs w:val="40"/>
    </w:rPr>
  </w:style>
  <w:style w:type="paragraph" w:styleId="Heading2">
    <w:name w:val="heading 2"/>
    <w:basedOn w:val="Normal"/>
    <w:next w:val="BodyText"/>
    <w:link w:val="Heading2Char"/>
    <w:qFormat/>
    <w:rsid w:val="00B62C78"/>
    <w:pPr>
      <w:keepNext/>
      <w:keepLines/>
      <w:spacing w:before="240" w:line="230" w:lineRule="atLeast"/>
      <w:outlineLvl w:val="1"/>
    </w:pPr>
    <w:rPr>
      <w:rFonts w:asciiTheme="majorHAnsi" w:eastAsiaTheme="majorEastAsia" w:hAnsiTheme="majorHAnsi" w:cstheme="majorBidi"/>
      <w:b/>
      <w:bCs/>
      <w:color w:val="44546A" w:themeColor="text2"/>
      <w:spacing w:val="-2"/>
      <w:sz w:val="32"/>
      <w:szCs w:val="26"/>
    </w:rPr>
  </w:style>
  <w:style w:type="paragraph" w:styleId="Heading3">
    <w:name w:val="heading 3"/>
    <w:basedOn w:val="Normal"/>
    <w:next w:val="BodyText"/>
    <w:link w:val="Heading3Char"/>
    <w:qFormat/>
    <w:rsid w:val="00B62C78"/>
    <w:pPr>
      <w:keepNext/>
      <w:keepLines/>
      <w:spacing w:before="200"/>
      <w:outlineLvl w:val="2"/>
    </w:pPr>
    <w:rPr>
      <w:rFonts w:asciiTheme="majorHAnsi" w:eastAsiaTheme="majorEastAsia" w:hAnsiTheme="majorHAnsi" w:cstheme="majorBidi"/>
      <w:bCs/>
      <w:color w:val="44546A" w:themeColor="text2"/>
      <w:sz w:val="28"/>
      <w:szCs w:val="26"/>
    </w:rPr>
  </w:style>
  <w:style w:type="paragraph" w:styleId="Heading4">
    <w:name w:val="heading 4"/>
    <w:basedOn w:val="BodyText"/>
    <w:next w:val="BodyText"/>
    <w:link w:val="Heading4Char"/>
    <w:qFormat/>
    <w:rsid w:val="00B62C78"/>
    <w:pPr>
      <w:spacing w:before="200"/>
      <w:outlineLvl w:val="3"/>
    </w:pPr>
    <w:rPr>
      <w:b/>
      <w:bCs/>
      <w:color w:val="44546A" w:themeColor="text2"/>
      <w:sz w:val="24"/>
      <w:szCs w:val="24"/>
    </w:rPr>
  </w:style>
  <w:style w:type="paragraph" w:styleId="Heading5">
    <w:name w:val="heading 5"/>
    <w:basedOn w:val="Normal"/>
    <w:next w:val="BodyText"/>
    <w:link w:val="Heading5Char"/>
    <w:rsid w:val="00B62C78"/>
    <w:pPr>
      <w:keepNext/>
      <w:keepLines/>
      <w:spacing w:before="200"/>
      <w:outlineLvl w:val="4"/>
    </w:pPr>
    <w:rPr>
      <w:rFonts w:asciiTheme="majorHAnsi" w:eastAsiaTheme="majorEastAsia" w:hAnsiTheme="majorHAnsi" w:cstheme="majorBidi"/>
      <w:b/>
      <w:iCs/>
      <w:color w:val="44546A" w:themeColor="text2"/>
      <w:sz w:val="22"/>
    </w:rPr>
  </w:style>
  <w:style w:type="paragraph" w:styleId="Heading6">
    <w:name w:val="heading 6"/>
    <w:basedOn w:val="Normal"/>
    <w:next w:val="Normal"/>
    <w:link w:val="Heading6Char"/>
    <w:rsid w:val="00462258"/>
    <w:pPr>
      <w:keepNext/>
      <w:keepLines/>
      <w:spacing w:before="200"/>
      <w:outlineLvl w:val="5"/>
    </w:pPr>
    <w:rPr>
      <w:rFonts w:asciiTheme="majorHAnsi" w:eastAsiaTheme="majorEastAsia" w:hAnsiTheme="majorHAnsi" w:cstheme="majorBidi"/>
      <w:b/>
      <w:iCs/>
      <w:color w:val="000000"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44546A"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C51D6C"/>
    <w:rPr>
      <w:rFonts w:asciiTheme="majorHAnsi" w:eastAsiaTheme="majorEastAsia" w:hAnsiTheme="majorHAnsi" w:cstheme="majorBidi"/>
      <w:bCs/>
      <w:color w:val="44546A" w:themeColor="text2"/>
      <w:spacing w:val="-4"/>
      <w:sz w:val="40"/>
      <w:szCs w:val="40"/>
    </w:rPr>
  </w:style>
  <w:style w:type="character" w:customStyle="1" w:styleId="Heading2Char">
    <w:name w:val="Heading 2 Char"/>
    <w:basedOn w:val="DefaultParagraphFont"/>
    <w:link w:val="Heading2"/>
    <w:rsid w:val="00B62C78"/>
    <w:rPr>
      <w:rFonts w:asciiTheme="majorHAnsi" w:eastAsiaTheme="majorEastAsia" w:hAnsiTheme="majorHAnsi" w:cstheme="majorBidi"/>
      <w:b/>
      <w:bCs/>
      <w:color w:val="44546A" w:themeColor="text2"/>
      <w:spacing w:val="-2"/>
      <w:sz w:val="32"/>
      <w:szCs w:val="26"/>
    </w:rPr>
  </w:style>
  <w:style w:type="character" w:customStyle="1" w:styleId="Heading3Char">
    <w:name w:val="Heading 3 Char"/>
    <w:basedOn w:val="DefaultParagraphFont"/>
    <w:link w:val="Heading3"/>
    <w:rsid w:val="00B62C78"/>
    <w:rPr>
      <w:rFonts w:asciiTheme="majorHAnsi" w:eastAsiaTheme="majorEastAsia" w:hAnsiTheme="majorHAnsi" w:cstheme="majorBidi"/>
      <w:bCs/>
      <w:color w:val="44546A" w:themeColor="text2"/>
      <w:sz w:val="28"/>
      <w:szCs w:val="26"/>
    </w:rPr>
  </w:style>
  <w:style w:type="character" w:customStyle="1" w:styleId="Heading4Char">
    <w:name w:val="Heading 4 Char"/>
    <w:basedOn w:val="DefaultParagraphFont"/>
    <w:link w:val="Heading4"/>
    <w:rsid w:val="00B62C78"/>
    <w:rPr>
      <w:b/>
      <w:bCs/>
      <w:color w:val="44546A"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44546A"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000000"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176EEF"/>
    <w:pPr>
      <w:spacing w:before="0" w:after="0" w:line="240" w:lineRule="auto"/>
    </w:pPr>
    <w:rPr>
      <w:rFonts w:asciiTheme="majorHAnsi" w:hAnsiTheme="majorHAnsi"/>
      <w:b/>
      <w:color w:val="44546A" w:themeColor="text2"/>
      <w:sz w:val="64"/>
    </w:rPr>
  </w:style>
  <w:style w:type="character" w:customStyle="1" w:styleId="TitleChar">
    <w:name w:val="Title Char"/>
    <w:basedOn w:val="DefaultParagraphFont"/>
    <w:link w:val="Title"/>
    <w:uiPriority w:val="3"/>
    <w:rsid w:val="00176EEF"/>
    <w:rPr>
      <w:rFonts w:asciiTheme="majorHAnsi" w:hAnsiTheme="majorHAnsi"/>
      <w:b/>
      <w:color w:val="44546A" w:themeColor="text2"/>
      <w:sz w:val="64"/>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44546A" w:themeColor="text2"/>
      <w:sz w:val="24"/>
    </w:rPr>
  </w:style>
  <w:style w:type="paragraph" w:styleId="TOC6">
    <w:name w:val="toc 6"/>
    <w:basedOn w:val="Normal"/>
    <w:next w:val="Normal"/>
    <w:autoRedefine/>
    <w:rsid w:val="00F7242A"/>
    <w:pPr>
      <w:spacing w:before="0" w:after="100"/>
      <w:ind w:left="1000"/>
    </w:pPr>
    <w:rPr>
      <w:rFonts w:cs="Arial"/>
      <w:color w:val="000000" w:themeColor="text1"/>
    </w:rPr>
  </w:style>
  <w:style w:type="paragraph" w:styleId="TOC7">
    <w:name w:val="toc 7"/>
    <w:basedOn w:val="Normal"/>
    <w:next w:val="Normal"/>
    <w:autoRedefine/>
    <w:rsid w:val="00F7242A"/>
    <w:pPr>
      <w:spacing w:before="0" w:after="100"/>
      <w:ind w:left="1200"/>
    </w:pPr>
    <w:rPr>
      <w:rFonts w:cs="Arial"/>
      <w:color w:val="000000" w:themeColor="text1"/>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44546A"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44546A" w:themeColor="text2"/>
      <w:sz w:val="24"/>
    </w:rPr>
  </w:style>
  <w:style w:type="character" w:customStyle="1" w:styleId="Heading5Char">
    <w:name w:val="Heading 5 Char"/>
    <w:basedOn w:val="DefaultParagraphFont"/>
    <w:link w:val="Heading5"/>
    <w:rsid w:val="00B62C78"/>
    <w:rPr>
      <w:rFonts w:asciiTheme="majorHAnsi" w:eastAsiaTheme="majorEastAsia" w:hAnsiTheme="majorHAnsi" w:cstheme="majorBidi"/>
      <w:b/>
      <w:iCs/>
      <w:color w:val="44546A" w:themeColor="text2"/>
      <w:sz w:val="22"/>
    </w:rPr>
  </w:style>
  <w:style w:type="character" w:customStyle="1" w:styleId="Heading6Char">
    <w:name w:val="Heading 6 Char"/>
    <w:basedOn w:val="DefaultParagraphFont"/>
    <w:link w:val="Heading6"/>
    <w:rsid w:val="00462258"/>
    <w:rPr>
      <w:rFonts w:asciiTheme="majorHAnsi" w:eastAsiaTheme="majorEastAsia" w:hAnsiTheme="majorHAnsi" w:cstheme="majorBidi"/>
      <w:b/>
      <w:iCs/>
      <w:color w:val="000000"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7F7F7F" w:themeColor="text1" w:themeTint="80"/>
        <w:bottom w:val="single" w:sz="4" w:space="0" w:color="7F7F7F" w:themeColor="text1" w:themeTint="80"/>
      </w:tblBorders>
      <w:tblCellMar>
        <w:top w:w="227" w:type="dxa"/>
        <w:bottom w:w="227" w:type="dxa"/>
      </w:tblCellMar>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44546A" w:themeColor="text2"/>
      <w:sz w:val="40"/>
      <w:szCs w:val="40"/>
    </w:rPr>
  </w:style>
  <w:style w:type="paragraph" w:styleId="TOC1">
    <w:name w:val="toc 1"/>
    <w:basedOn w:val="Normal"/>
    <w:next w:val="Normal"/>
    <w:link w:val="TOC1Char"/>
    <w:uiPriority w:val="39"/>
    <w:rsid w:val="00044785"/>
    <w:pPr>
      <w:tabs>
        <w:tab w:val="right" w:leader="dot" w:pos="9582"/>
      </w:tabs>
      <w:spacing w:before="240" w:after="60"/>
      <w:ind w:right="851"/>
    </w:pPr>
    <w:rPr>
      <w:rFonts w:cs="Arial"/>
      <w:b/>
      <w:noProof/>
      <w:color w:val="44546A" w:themeColor="text2"/>
      <w:sz w:val="24"/>
      <w:szCs w:val="24"/>
    </w:rPr>
  </w:style>
  <w:style w:type="paragraph" w:styleId="TOC2">
    <w:name w:val="toc 2"/>
    <w:basedOn w:val="Normal"/>
    <w:next w:val="Normal"/>
    <w:uiPriority w:val="39"/>
    <w:rsid w:val="00044785"/>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000000" w:themeColor="text1"/>
        <w:left w:val="single" w:sz="4" w:space="0" w:color="000000" w:themeColor="text1"/>
        <w:bottom w:val="single" w:sz="4" w:space="0" w:color="000000" w:themeColor="text1"/>
        <w:right w:val="single" w:sz="4" w:space="0" w:color="000000"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F7DCD4" w:themeFill="accent1" w:themeFillTint="33"/>
    </w:tcPr>
    <w:tblStylePr w:type="firstRow">
      <w:rPr>
        <w:b/>
        <w:bCs/>
      </w:rPr>
      <w:tblPr/>
      <w:tcPr>
        <w:shd w:val="clear" w:color="auto" w:fill="EFBAA9" w:themeFill="accent1" w:themeFillTint="66"/>
      </w:tcPr>
    </w:tblStylePr>
    <w:tblStylePr w:type="lastRow">
      <w:rPr>
        <w:b/>
        <w:bCs/>
        <w:color w:val="000000" w:themeColor="text1"/>
      </w:rPr>
      <w:tblPr/>
      <w:tcPr>
        <w:shd w:val="clear" w:color="auto" w:fill="EFBAA9" w:themeFill="accent1" w:themeFillTint="66"/>
      </w:tcPr>
    </w:tblStylePr>
    <w:tblStylePr w:type="firstCol">
      <w:rPr>
        <w:color w:val="FFFFFF" w:themeColor="background1"/>
      </w:rPr>
      <w:tblPr/>
      <w:tcPr>
        <w:shd w:val="clear" w:color="auto" w:fill="A13F1E" w:themeFill="accent1" w:themeFillShade="BF"/>
      </w:tcPr>
    </w:tblStylePr>
    <w:tblStylePr w:type="lastCol">
      <w:rPr>
        <w:color w:val="FFFFFF" w:themeColor="background1"/>
      </w:rPr>
      <w:tblPr/>
      <w:tcPr>
        <w:shd w:val="clear" w:color="auto" w:fill="A13F1E" w:themeFill="accent1" w:themeFillShade="BF"/>
      </w:tcPr>
    </w:tblStylePr>
    <w:tblStylePr w:type="band1Vert">
      <w:tblPr/>
      <w:tcPr>
        <w:shd w:val="clear" w:color="auto" w:fill="EBAA94" w:themeFill="accent1" w:themeFillTint="7F"/>
      </w:tcPr>
    </w:tblStylePr>
    <w:tblStylePr w:type="band1Horz">
      <w:tblPr/>
      <w:tcPr>
        <w:shd w:val="clear" w:color="auto" w:fill="EBAA94"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CBE6D4" w:themeFill="accent2" w:themeFillTint="33"/>
    </w:tcPr>
    <w:tblStylePr w:type="firstRow">
      <w:rPr>
        <w:b/>
        <w:bCs/>
      </w:rPr>
      <w:tblPr/>
      <w:tcPr>
        <w:shd w:val="clear" w:color="auto" w:fill="98CEAA" w:themeFill="accent2" w:themeFillTint="66"/>
      </w:tcPr>
    </w:tblStylePr>
    <w:tblStylePr w:type="lastRow">
      <w:rPr>
        <w:b/>
        <w:bCs/>
        <w:color w:val="000000" w:themeColor="text1"/>
      </w:rPr>
      <w:tblPr/>
      <w:tcPr>
        <w:shd w:val="clear" w:color="auto" w:fill="98CEAA" w:themeFill="accent2" w:themeFillTint="66"/>
      </w:tcPr>
    </w:tblStylePr>
    <w:tblStylePr w:type="firstCol">
      <w:rPr>
        <w:color w:val="FFFFFF" w:themeColor="background1"/>
      </w:rPr>
      <w:tblPr/>
      <w:tcPr>
        <w:shd w:val="clear" w:color="auto" w:fill="20432B" w:themeFill="accent2" w:themeFillShade="BF"/>
      </w:tcPr>
    </w:tblStylePr>
    <w:tblStylePr w:type="lastCol">
      <w:rPr>
        <w:color w:val="FFFFFF" w:themeColor="background1"/>
      </w:rPr>
      <w:tblPr/>
      <w:tcPr>
        <w:shd w:val="clear" w:color="auto" w:fill="20432B" w:themeFill="accent2" w:themeFillShade="BF"/>
      </w:tcPr>
    </w:tblStylePr>
    <w:tblStylePr w:type="band1Vert">
      <w:tblPr/>
      <w:tcPr>
        <w:shd w:val="clear" w:color="auto" w:fill="7FC296" w:themeFill="accent2" w:themeFillTint="7F"/>
      </w:tcPr>
    </w:tblStylePr>
    <w:tblStylePr w:type="band1Horz">
      <w:tblPr/>
      <w:tcPr>
        <w:shd w:val="clear" w:color="auto" w:fill="7FC296"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E3F0D3" w:themeFill="accent3" w:themeFillTint="33"/>
    </w:tcPr>
    <w:tblStylePr w:type="firstRow">
      <w:rPr>
        <w:b/>
        <w:bCs/>
      </w:rPr>
      <w:tblPr/>
      <w:tcPr>
        <w:shd w:val="clear" w:color="auto" w:fill="C8E1A9" w:themeFill="accent3" w:themeFillTint="66"/>
      </w:tcPr>
    </w:tblStylePr>
    <w:tblStylePr w:type="lastRow">
      <w:rPr>
        <w:b/>
        <w:bCs/>
        <w:color w:val="000000" w:themeColor="text1"/>
      </w:rPr>
      <w:tblPr/>
      <w:tcPr>
        <w:shd w:val="clear" w:color="auto" w:fill="C8E1A9" w:themeFill="accent3" w:themeFillTint="66"/>
      </w:tcPr>
    </w:tblStylePr>
    <w:tblStylePr w:type="firstCol">
      <w:rPr>
        <w:color w:val="FFFFFF" w:themeColor="background1"/>
      </w:rPr>
      <w:tblPr/>
      <w:tcPr>
        <w:shd w:val="clear" w:color="auto" w:fill="577A2A" w:themeFill="accent3" w:themeFillShade="BF"/>
      </w:tcPr>
    </w:tblStylePr>
    <w:tblStylePr w:type="lastCol">
      <w:rPr>
        <w:color w:val="FFFFFF" w:themeColor="background1"/>
      </w:rPr>
      <w:tblPr/>
      <w:tcPr>
        <w:shd w:val="clear" w:color="auto" w:fill="577A2A" w:themeFill="accent3" w:themeFillShade="BF"/>
      </w:tcPr>
    </w:tblStylePr>
    <w:tblStylePr w:type="band1Vert">
      <w:tblPr/>
      <w:tcPr>
        <w:shd w:val="clear" w:color="auto" w:fill="BAD994" w:themeFill="accent3" w:themeFillTint="7F"/>
      </w:tcPr>
    </w:tblStylePr>
    <w:tblStylePr w:type="band1Horz">
      <w:tblPr/>
      <w:tcPr>
        <w:shd w:val="clear" w:color="auto" w:fill="BAD994"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E8F3D8" w:themeFill="accent4" w:themeFillTint="33"/>
    </w:tcPr>
    <w:tblStylePr w:type="firstRow">
      <w:rPr>
        <w:b/>
        <w:bCs/>
      </w:rPr>
      <w:tblPr/>
      <w:tcPr>
        <w:shd w:val="clear" w:color="auto" w:fill="D1E8B2" w:themeFill="accent4" w:themeFillTint="66"/>
      </w:tcPr>
    </w:tblStylePr>
    <w:tblStylePr w:type="lastRow">
      <w:rPr>
        <w:b/>
        <w:bCs/>
        <w:color w:val="000000" w:themeColor="text1"/>
      </w:rPr>
      <w:tblPr/>
      <w:tcPr>
        <w:shd w:val="clear" w:color="auto" w:fill="D1E8B2" w:themeFill="accent4" w:themeFillTint="66"/>
      </w:tcPr>
    </w:tblStylePr>
    <w:tblStylePr w:type="firstCol">
      <w:rPr>
        <w:color w:val="FFFFFF" w:themeColor="background1"/>
      </w:rPr>
      <w:tblPr/>
      <w:tcPr>
        <w:shd w:val="clear" w:color="auto" w:fill="69962C" w:themeFill="accent4" w:themeFillShade="BF"/>
      </w:tcPr>
    </w:tblStylePr>
    <w:tblStylePr w:type="lastCol">
      <w:rPr>
        <w:color w:val="FFFFFF" w:themeColor="background1"/>
      </w:rPr>
      <w:tblPr/>
      <w:tcPr>
        <w:shd w:val="clear" w:color="auto" w:fill="69962C" w:themeFill="accent4" w:themeFillShade="BF"/>
      </w:tcPr>
    </w:tblStylePr>
    <w:tblStylePr w:type="band1Vert">
      <w:tblPr/>
      <w:tcPr>
        <w:shd w:val="clear" w:color="auto" w:fill="C6E29F" w:themeFill="accent4" w:themeFillTint="7F"/>
      </w:tcPr>
    </w:tblStylePr>
    <w:tblStylePr w:type="band1Horz">
      <w:tblPr/>
      <w:tcPr>
        <w:shd w:val="clear" w:color="auto" w:fill="C6E29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FFFFFF" w:themeFill="accent5" w:themeFillTint="33"/>
    </w:tcPr>
    <w:tblStylePr w:type="firstRow">
      <w:rPr>
        <w:b/>
        <w:bCs/>
      </w:rPr>
      <w:tblPr/>
      <w:tcPr>
        <w:shd w:val="clear" w:color="auto" w:fill="FFFFFF" w:themeFill="accent5" w:themeFillTint="66"/>
      </w:tcPr>
    </w:tblStylePr>
    <w:tblStylePr w:type="lastRow">
      <w:rPr>
        <w:b/>
        <w:bCs/>
        <w:color w:val="000000" w:themeColor="text1"/>
      </w:rPr>
      <w:tblPr/>
      <w:tcPr>
        <w:shd w:val="clear" w:color="auto" w:fill="FFFFFF" w:themeFill="accent5" w:themeFillTint="66"/>
      </w:tcPr>
    </w:tblStylePr>
    <w:tblStylePr w:type="firstCol">
      <w:rPr>
        <w:color w:val="FFFFFF" w:themeColor="background1"/>
      </w:rPr>
      <w:tblPr/>
      <w:tcPr>
        <w:shd w:val="clear" w:color="auto" w:fill="BFBFBF" w:themeFill="accent5" w:themeFillShade="BF"/>
      </w:tcPr>
    </w:tblStylePr>
    <w:tblStylePr w:type="lastCol">
      <w:rPr>
        <w:color w:val="FFFFFF" w:themeColor="background1"/>
      </w:rPr>
      <w:tblPr/>
      <w:tcPr>
        <w:shd w:val="clear" w:color="auto" w:fill="BFBFBF" w:themeFill="accent5" w:themeFillShade="BF"/>
      </w:tcPr>
    </w:tblStylePr>
    <w:tblStylePr w:type="band1Vert">
      <w:tblPr/>
      <w:tcPr>
        <w:shd w:val="clear" w:color="auto" w:fill="FFFFFF" w:themeFill="accent5" w:themeFillTint="7F"/>
      </w:tcPr>
    </w:tblStylePr>
    <w:tblStylePr w:type="band1Horz">
      <w:tblPr/>
      <w:tcPr>
        <w:shd w:val="clear" w:color="auto" w:fill="FFFFFF"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FFFFF" w:themeFill="accent6" w:themeFillTint="33"/>
    </w:tcPr>
    <w:tblStylePr w:type="firstRow">
      <w:rPr>
        <w:b/>
        <w:bCs/>
      </w:rPr>
      <w:tblPr/>
      <w:tcPr>
        <w:shd w:val="clear" w:color="auto" w:fill="FFFFFF" w:themeFill="accent6" w:themeFillTint="66"/>
      </w:tcPr>
    </w:tblStylePr>
    <w:tblStylePr w:type="lastRow">
      <w:rPr>
        <w:b/>
        <w:bCs/>
        <w:color w:val="000000" w:themeColor="text1"/>
      </w:rPr>
      <w:tblPr/>
      <w:tcPr>
        <w:shd w:val="clear" w:color="auto" w:fill="FFFFFF" w:themeFill="accent6" w:themeFillTint="66"/>
      </w:tcPr>
    </w:tblStylePr>
    <w:tblStylePr w:type="firstCol">
      <w:rPr>
        <w:color w:val="FFFFFF" w:themeColor="background1"/>
      </w:rPr>
      <w:tblPr/>
      <w:tcPr>
        <w:shd w:val="clear" w:color="auto" w:fill="BFBFBF" w:themeFill="accent6" w:themeFillShade="BF"/>
      </w:tcPr>
    </w:tblStylePr>
    <w:tblStylePr w:type="lastCol">
      <w:rPr>
        <w:color w:val="FFFFFF" w:themeColor="background1"/>
      </w:rPr>
      <w:tblPr/>
      <w:tcPr>
        <w:shd w:val="clear" w:color="auto" w:fill="BFBFBF" w:themeFill="accent6" w:themeFillShade="BF"/>
      </w:tcPr>
    </w:tblStylePr>
    <w:tblStylePr w:type="band1Vert">
      <w:tblPr/>
      <w:tcPr>
        <w:shd w:val="clear" w:color="auto" w:fill="FFFFFF" w:themeFill="accent6" w:themeFillTint="7F"/>
      </w:tcPr>
    </w:tblStylePr>
    <w:tblStylePr w:type="band1Horz">
      <w:tblPr/>
      <w:tcPr>
        <w:shd w:val="clear" w:color="auto" w:fill="FFFFFF"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22472F" w:themeFill="accent2" w:themeFillShade="CC"/>
      </w:tcPr>
    </w:tblStylePr>
    <w:tblStylePr w:type="lastRow">
      <w:rPr>
        <w:b/>
        <w:bCs/>
        <w:color w:val="22472F"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BEEE9" w:themeFill="accent1" w:themeFillTint="19"/>
    </w:tcPr>
    <w:tblStylePr w:type="firstRow">
      <w:rPr>
        <w:b/>
        <w:bCs/>
        <w:color w:val="FFFFFF" w:themeColor="background1"/>
      </w:rPr>
      <w:tblPr/>
      <w:tcPr>
        <w:tcBorders>
          <w:bottom w:val="single" w:sz="12" w:space="0" w:color="FFFFFF" w:themeColor="background1"/>
        </w:tcBorders>
        <w:shd w:val="clear" w:color="auto" w:fill="22472F" w:themeFill="accent2" w:themeFillShade="CC"/>
      </w:tcPr>
    </w:tblStylePr>
    <w:tblStylePr w:type="lastRow">
      <w:rPr>
        <w:b/>
        <w:bCs/>
        <w:color w:val="22472F"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5D4C9" w:themeFill="accent1" w:themeFillTint="3F"/>
      </w:tcPr>
    </w:tblStylePr>
    <w:tblStylePr w:type="band1Horz">
      <w:tblPr/>
      <w:tcPr>
        <w:shd w:val="clear" w:color="auto" w:fill="F7DCD4"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E5F3EA" w:themeFill="accent2" w:themeFillTint="19"/>
    </w:tcPr>
    <w:tblStylePr w:type="firstRow">
      <w:rPr>
        <w:b/>
        <w:bCs/>
        <w:color w:val="FFFFFF" w:themeColor="background1"/>
      </w:rPr>
      <w:tblPr/>
      <w:tcPr>
        <w:tcBorders>
          <w:bottom w:val="single" w:sz="12" w:space="0" w:color="FFFFFF" w:themeColor="background1"/>
        </w:tcBorders>
        <w:shd w:val="clear" w:color="auto" w:fill="22472F" w:themeFill="accent2" w:themeFillShade="CC"/>
      </w:tcPr>
    </w:tblStylePr>
    <w:tblStylePr w:type="lastRow">
      <w:rPr>
        <w:b/>
        <w:bCs/>
        <w:color w:val="22472F"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FE0CA" w:themeFill="accent2" w:themeFillTint="3F"/>
      </w:tcPr>
    </w:tblStylePr>
    <w:tblStylePr w:type="band1Horz">
      <w:tblPr/>
      <w:tcPr>
        <w:shd w:val="clear" w:color="auto" w:fill="CBE6D4"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F1F7E9" w:themeFill="accent3" w:themeFillTint="19"/>
    </w:tcPr>
    <w:tblStylePr w:type="firstRow">
      <w:rPr>
        <w:b/>
        <w:bCs/>
        <w:color w:val="FFFFFF" w:themeColor="background1"/>
      </w:rPr>
      <w:tblPr/>
      <w:tcPr>
        <w:tcBorders>
          <w:bottom w:val="single" w:sz="12" w:space="0" w:color="FFFFFF" w:themeColor="background1"/>
        </w:tcBorders>
        <w:shd w:val="clear" w:color="auto" w:fill="70A02F" w:themeFill="accent4" w:themeFillShade="CC"/>
      </w:tcPr>
    </w:tblStylePr>
    <w:tblStylePr w:type="lastRow">
      <w:rPr>
        <w:b/>
        <w:bCs/>
        <w:color w:val="70A02F"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ECC9" w:themeFill="accent3" w:themeFillTint="3F"/>
      </w:tcPr>
    </w:tblStylePr>
    <w:tblStylePr w:type="band1Horz">
      <w:tblPr/>
      <w:tcPr>
        <w:shd w:val="clear" w:color="auto" w:fill="E3F0D3"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F3F9EB" w:themeFill="accent4" w:themeFillTint="19"/>
    </w:tcPr>
    <w:tblStylePr w:type="firstRow">
      <w:rPr>
        <w:b/>
        <w:bCs/>
        <w:color w:val="FFFFFF" w:themeColor="background1"/>
      </w:rPr>
      <w:tblPr/>
      <w:tcPr>
        <w:tcBorders>
          <w:bottom w:val="single" w:sz="12" w:space="0" w:color="FFFFFF" w:themeColor="background1"/>
        </w:tcBorders>
        <w:shd w:val="clear" w:color="auto" w:fill="5D832D" w:themeFill="accent3" w:themeFillShade="CC"/>
      </w:tcPr>
    </w:tblStylePr>
    <w:tblStylePr w:type="lastRow">
      <w:rPr>
        <w:b/>
        <w:bCs/>
        <w:color w:val="5D832D"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2F1CF" w:themeFill="accent4" w:themeFillTint="3F"/>
      </w:tcPr>
    </w:tblStylePr>
    <w:tblStylePr w:type="band1Horz">
      <w:tblPr/>
      <w:tcPr>
        <w:shd w:val="clear" w:color="auto" w:fill="E8F3D8"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FFFFFF" w:themeFill="accent5" w:themeFillTint="19"/>
    </w:tcPr>
    <w:tblStylePr w:type="firstRow">
      <w:rPr>
        <w:b/>
        <w:bCs/>
        <w:color w:val="FFFFFF" w:themeColor="background1"/>
      </w:rPr>
      <w:tblPr/>
      <w:tcPr>
        <w:tcBorders>
          <w:bottom w:val="single" w:sz="12" w:space="0" w:color="FFFFFF" w:themeColor="background1"/>
        </w:tcBorders>
        <w:shd w:val="clear" w:color="auto" w:fill="CCCCCC" w:themeFill="accent6" w:themeFillShade="CC"/>
      </w:tcPr>
    </w:tblStylePr>
    <w:tblStylePr w:type="lastRow">
      <w:rPr>
        <w:b/>
        <w:bCs/>
        <w:color w:val="CCCCCC"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FFF" w:themeFill="accent5" w:themeFillTint="3F"/>
      </w:tcPr>
    </w:tblStylePr>
    <w:tblStylePr w:type="band1Horz">
      <w:tblPr/>
      <w:tcPr>
        <w:shd w:val="clear" w:color="auto" w:fill="FFFFFF"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FFFFF" w:themeFill="accent6" w:themeFillTint="19"/>
    </w:tcPr>
    <w:tblStylePr w:type="firstRow">
      <w:rPr>
        <w:b/>
        <w:bCs/>
        <w:color w:val="FFFFFF" w:themeColor="background1"/>
      </w:rPr>
      <w:tblPr/>
      <w:tcPr>
        <w:tcBorders>
          <w:bottom w:val="single" w:sz="12" w:space="0" w:color="FFFFFF" w:themeColor="background1"/>
        </w:tcBorders>
        <w:shd w:val="clear" w:color="auto" w:fill="CCCCCC" w:themeFill="accent5" w:themeFillShade="CC"/>
      </w:tcPr>
    </w:tblStylePr>
    <w:tblStylePr w:type="lastRow">
      <w:rPr>
        <w:b/>
        <w:bCs/>
        <w:color w:val="CCCCC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FFF" w:themeFill="accent6" w:themeFillTint="3F"/>
      </w:tcPr>
    </w:tblStylePr>
    <w:tblStylePr w:type="band1Horz">
      <w:tblPr/>
      <w:tcPr>
        <w:shd w:val="clear" w:color="auto" w:fill="FFFFFF"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2B5A3B"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2B5A3B"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2B5A3B" w:themeColor="accent2"/>
        <w:left w:val="single" w:sz="4" w:space="0" w:color="D75529" w:themeColor="accent1"/>
        <w:bottom w:val="single" w:sz="4" w:space="0" w:color="D75529" w:themeColor="accent1"/>
        <w:right w:val="single" w:sz="4" w:space="0" w:color="D75529" w:themeColor="accent1"/>
        <w:insideH w:val="single" w:sz="4" w:space="0" w:color="FFFFFF" w:themeColor="background1"/>
        <w:insideV w:val="single" w:sz="4" w:space="0" w:color="FFFFFF" w:themeColor="background1"/>
      </w:tblBorders>
    </w:tblPr>
    <w:tcPr>
      <w:shd w:val="clear" w:color="auto" w:fill="FBEEE9" w:themeFill="accent1" w:themeFillTint="19"/>
    </w:tcPr>
    <w:tblStylePr w:type="firstRow">
      <w:rPr>
        <w:b/>
        <w:bCs/>
      </w:rPr>
      <w:tblPr/>
      <w:tcPr>
        <w:tcBorders>
          <w:top w:val="nil"/>
          <w:left w:val="nil"/>
          <w:bottom w:val="single" w:sz="24" w:space="0" w:color="2B5A3B"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13218" w:themeFill="accent1" w:themeFillShade="99"/>
      </w:tcPr>
    </w:tblStylePr>
    <w:tblStylePr w:type="firstCol">
      <w:rPr>
        <w:color w:val="FFFFFF" w:themeColor="background1"/>
      </w:rPr>
      <w:tblPr/>
      <w:tcPr>
        <w:tcBorders>
          <w:top w:val="nil"/>
          <w:left w:val="nil"/>
          <w:bottom w:val="nil"/>
          <w:right w:val="nil"/>
          <w:insideH w:val="single" w:sz="4" w:space="0" w:color="813218" w:themeColor="accent1" w:themeShade="99"/>
          <w:insideV w:val="nil"/>
        </w:tcBorders>
        <w:shd w:val="clear" w:color="auto" w:fill="813218"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813218" w:themeFill="accent1" w:themeFillShade="99"/>
      </w:tcPr>
    </w:tblStylePr>
    <w:tblStylePr w:type="band1Vert">
      <w:tblPr/>
      <w:tcPr>
        <w:shd w:val="clear" w:color="auto" w:fill="EFBAA9" w:themeFill="accent1" w:themeFillTint="66"/>
      </w:tcPr>
    </w:tblStylePr>
    <w:tblStylePr w:type="band1Horz">
      <w:tblPr/>
      <w:tcPr>
        <w:shd w:val="clear" w:color="auto" w:fill="EBAA94"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2B5A3B" w:themeColor="accent2"/>
        <w:left w:val="single" w:sz="4" w:space="0" w:color="2B5A3B" w:themeColor="accent2"/>
        <w:bottom w:val="single" w:sz="4" w:space="0" w:color="2B5A3B" w:themeColor="accent2"/>
        <w:right w:val="single" w:sz="4" w:space="0" w:color="2B5A3B" w:themeColor="accent2"/>
        <w:insideH w:val="single" w:sz="4" w:space="0" w:color="FFFFFF" w:themeColor="background1"/>
        <w:insideV w:val="single" w:sz="4" w:space="0" w:color="FFFFFF" w:themeColor="background1"/>
      </w:tblBorders>
    </w:tblPr>
    <w:tcPr>
      <w:shd w:val="clear" w:color="auto" w:fill="E5F3EA" w:themeFill="accent2" w:themeFillTint="19"/>
    </w:tcPr>
    <w:tblStylePr w:type="firstRow">
      <w:rPr>
        <w:b/>
        <w:bCs/>
      </w:rPr>
      <w:tblPr/>
      <w:tcPr>
        <w:tcBorders>
          <w:top w:val="nil"/>
          <w:left w:val="nil"/>
          <w:bottom w:val="single" w:sz="24" w:space="0" w:color="2B5A3B"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93523" w:themeFill="accent2" w:themeFillShade="99"/>
      </w:tcPr>
    </w:tblStylePr>
    <w:tblStylePr w:type="firstCol">
      <w:rPr>
        <w:color w:val="FFFFFF" w:themeColor="background1"/>
      </w:rPr>
      <w:tblPr/>
      <w:tcPr>
        <w:tcBorders>
          <w:top w:val="nil"/>
          <w:left w:val="nil"/>
          <w:bottom w:val="nil"/>
          <w:right w:val="nil"/>
          <w:insideH w:val="single" w:sz="4" w:space="0" w:color="193523" w:themeColor="accent2" w:themeShade="99"/>
          <w:insideV w:val="nil"/>
        </w:tcBorders>
        <w:shd w:val="clear" w:color="auto" w:fill="193523"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193523" w:themeFill="accent2" w:themeFillShade="99"/>
      </w:tcPr>
    </w:tblStylePr>
    <w:tblStylePr w:type="band1Vert">
      <w:tblPr/>
      <w:tcPr>
        <w:shd w:val="clear" w:color="auto" w:fill="98CEAA" w:themeFill="accent2" w:themeFillTint="66"/>
      </w:tcPr>
    </w:tblStylePr>
    <w:tblStylePr w:type="band1Horz">
      <w:tblPr/>
      <w:tcPr>
        <w:shd w:val="clear" w:color="auto" w:fill="7FC29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8DC63F" w:themeColor="accent4"/>
        <w:left w:val="single" w:sz="4" w:space="0" w:color="75A439" w:themeColor="accent3"/>
        <w:bottom w:val="single" w:sz="4" w:space="0" w:color="75A439" w:themeColor="accent3"/>
        <w:right w:val="single" w:sz="4" w:space="0" w:color="75A439" w:themeColor="accent3"/>
        <w:insideH w:val="single" w:sz="4" w:space="0" w:color="FFFFFF" w:themeColor="background1"/>
        <w:insideV w:val="single" w:sz="4" w:space="0" w:color="FFFFFF" w:themeColor="background1"/>
      </w:tblBorders>
    </w:tblPr>
    <w:tcPr>
      <w:shd w:val="clear" w:color="auto" w:fill="F1F7E9" w:themeFill="accent3" w:themeFillTint="19"/>
    </w:tcPr>
    <w:tblStylePr w:type="firstRow">
      <w:rPr>
        <w:b/>
        <w:bCs/>
      </w:rPr>
      <w:tblPr/>
      <w:tcPr>
        <w:tcBorders>
          <w:top w:val="nil"/>
          <w:left w:val="nil"/>
          <w:bottom w:val="single" w:sz="24" w:space="0" w:color="8DC63F"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56222" w:themeFill="accent3" w:themeFillShade="99"/>
      </w:tcPr>
    </w:tblStylePr>
    <w:tblStylePr w:type="firstCol">
      <w:rPr>
        <w:color w:val="FFFFFF" w:themeColor="background1"/>
      </w:rPr>
      <w:tblPr/>
      <w:tcPr>
        <w:tcBorders>
          <w:top w:val="nil"/>
          <w:left w:val="nil"/>
          <w:bottom w:val="nil"/>
          <w:right w:val="nil"/>
          <w:insideH w:val="single" w:sz="4" w:space="0" w:color="456222" w:themeColor="accent3" w:themeShade="99"/>
          <w:insideV w:val="nil"/>
        </w:tcBorders>
        <w:shd w:val="clear" w:color="auto" w:fill="456222"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456222" w:themeFill="accent3" w:themeFillShade="99"/>
      </w:tcPr>
    </w:tblStylePr>
    <w:tblStylePr w:type="band1Vert">
      <w:tblPr/>
      <w:tcPr>
        <w:shd w:val="clear" w:color="auto" w:fill="C8E1A9" w:themeFill="accent3" w:themeFillTint="66"/>
      </w:tcPr>
    </w:tblStylePr>
    <w:tblStylePr w:type="band1Horz">
      <w:tblPr/>
      <w:tcPr>
        <w:shd w:val="clear" w:color="auto" w:fill="BAD994"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75A439" w:themeColor="accent3"/>
        <w:left w:val="single" w:sz="4" w:space="0" w:color="8DC63F" w:themeColor="accent4"/>
        <w:bottom w:val="single" w:sz="4" w:space="0" w:color="8DC63F" w:themeColor="accent4"/>
        <w:right w:val="single" w:sz="4" w:space="0" w:color="8DC63F" w:themeColor="accent4"/>
        <w:insideH w:val="single" w:sz="4" w:space="0" w:color="FFFFFF" w:themeColor="background1"/>
        <w:insideV w:val="single" w:sz="4" w:space="0" w:color="FFFFFF" w:themeColor="background1"/>
      </w:tblBorders>
    </w:tblPr>
    <w:tcPr>
      <w:shd w:val="clear" w:color="auto" w:fill="F3F9EB" w:themeFill="accent4" w:themeFillTint="19"/>
    </w:tcPr>
    <w:tblStylePr w:type="firstRow">
      <w:rPr>
        <w:b/>
        <w:bCs/>
      </w:rPr>
      <w:tblPr/>
      <w:tcPr>
        <w:tcBorders>
          <w:top w:val="nil"/>
          <w:left w:val="nil"/>
          <w:bottom w:val="single" w:sz="24" w:space="0" w:color="75A43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47823" w:themeFill="accent4" w:themeFillShade="99"/>
      </w:tcPr>
    </w:tblStylePr>
    <w:tblStylePr w:type="firstCol">
      <w:rPr>
        <w:color w:val="FFFFFF" w:themeColor="background1"/>
      </w:rPr>
      <w:tblPr/>
      <w:tcPr>
        <w:tcBorders>
          <w:top w:val="nil"/>
          <w:left w:val="nil"/>
          <w:bottom w:val="nil"/>
          <w:right w:val="nil"/>
          <w:insideH w:val="single" w:sz="4" w:space="0" w:color="547823" w:themeColor="accent4" w:themeShade="99"/>
          <w:insideV w:val="nil"/>
        </w:tcBorders>
        <w:shd w:val="clear" w:color="auto" w:fill="547823"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547823" w:themeFill="accent4" w:themeFillShade="99"/>
      </w:tcPr>
    </w:tblStylePr>
    <w:tblStylePr w:type="band1Vert">
      <w:tblPr/>
      <w:tcPr>
        <w:shd w:val="clear" w:color="auto" w:fill="D1E8B2" w:themeFill="accent4" w:themeFillTint="66"/>
      </w:tcPr>
    </w:tblStylePr>
    <w:tblStylePr w:type="band1Horz">
      <w:tblPr/>
      <w:tcPr>
        <w:shd w:val="clear" w:color="auto" w:fill="C6E29F"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FFFFFF" w:themeColor="accent6"/>
        <w:left w:val="single" w:sz="4" w:space="0" w:color="FFFFFF" w:themeColor="accent5"/>
        <w:bottom w:val="single" w:sz="4" w:space="0" w:color="FFFFFF" w:themeColor="accent5"/>
        <w:right w:val="single" w:sz="4" w:space="0" w:color="FFFFFF" w:themeColor="accent5"/>
        <w:insideH w:val="single" w:sz="4" w:space="0" w:color="FFFFFF" w:themeColor="background1"/>
        <w:insideV w:val="single" w:sz="4" w:space="0" w:color="FFFFFF" w:themeColor="background1"/>
      </w:tblBorders>
    </w:tblPr>
    <w:tcPr>
      <w:shd w:val="clear" w:color="auto" w:fill="FFFFFF" w:themeFill="accent5" w:themeFillTint="19"/>
    </w:tcPr>
    <w:tblStylePr w:type="firstRow">
      <w:rPr>
        <w:b/>
        <w:bCs/>
      </w:rPr>
      <w:tblPr/>
      <w:tcPr>
        <w:tcBorders>
          <w:top w:val="nil"/>
          <w:left w:val="nil"/>
          <w:bottom w:val="single" w:sz="24" w:space="0" w:color="FFFFFF"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9999" w:themeFill="accent5" w:themeFillShade="99"/>
      </w:tcPr>
    </w:tblStylePr>
    <w:tblStylePr w:type="firstCol">
      <w:rPr>
        <w:color w:val="FFFFFF" w:themeColor="background1"/>
      </w:rPr>
      <w:tblPr/>
      <w:tcPr>
        <w:tcBorders>
          <w:top w:val="nil"/>
          <w:left w:val="nil"/>
          <w:bottom w:val="nil"/>
          <w:right w:val="nil"/>
          <w:insideH w:val="single" w:sz="4" w:space="0" w:color="999999" w:themeColor="accent5" w:themeShade="99"/>
          <w:insideV w:val="nil"/>
        </w:tcBorders>
        <w:shd w:val="clear" w:color="auto" w:fill="99999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999999" w:themeFill="accent5" w:themeFillShade="99"/>
      </w:tcPr>
    </w:tblStylePr>
    <w:tblStylePr w:type="band1Vert">
      <w:tblPr/>
      <w:tcPr>
        <w:shd w:val="clear" w:color="auto" w:fill="FFFFFF" w:themeFill="accent5" w:themeFillTint="66"/>
      </w:tcPr>
    </w:tblStylePr>
    <w:tblStylePr w:type="band1Horz">
      <w:tblPr/>
      <w:tcPr>
        <w:shd w:val="clear" w:color="auto" w:fill="FFFFFF"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FFFFFF" w:themeColor="accent5"/>
        <w:left w:val="single" w:sz="4" w:space="0" w:color="FFFFFF" w:themeColor="accent6"/>
        <w:bottom w:val="single" w:sz="4" w:space="0" w:color="FFFFFF" w:themeColor="accent6"/>
        <w:right w:val="single" w:sz="4" w:space="0" w:color="FFFFFF" w:themeColor="accent6"/>
        <w:insideH w:val="single" w:sz="4" w:space="0" w:color="FFFFFF" w:themeColor="background1"/>
        <w:insideV w:val="single" w:sz="4" w:space="0" w:color="FFFFFF" w:themeColor="background1"/>
      </w:tblBorders>
    </w:tblPr>
    <w:tcPr>
      <w:shd w:val="clear" w:color="auto" w:fill="FFFFFF" w:themeFill="accent6" w:themeFillTint="19"/>
    </w:tcPr>
    <w:tblStylePr w:type="firstRow">
      <w:rPr>
        <w:b/>
        <w:bCs/>
      </w:rPr>
      <w:tblPr/>
      <w:tcPr>
        <w:tcBorders>
          <w:top w:val="nil"/>
          <w:left w:val="nil"/>
          <w:bottom w:val="single" w:sz="24" w:space="0" w:color="FFFFF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9999" w:themeFill="accent6" w:themeFillShade="99"/>
      </w:tcPr>
    </w:tblStylePr>
    <w:tblStylePr w:type="firstCol">
      <w:rPr>
        <w:color w:val="FFFFFF" w:themeColor="background1"/>
      </w:rPr>
      <w:tblPr/>
      <w:tcPr>
        <w:tcBorders>
          <w:top w:val="nil"/>
          <w:left w:val="nil"/>
          <w:bottom w:val="nil"/>
          <w:right w:val="nil"/>
          <w:insideH w:val="single" w:sz="4" w:space="0" w:color="999999" w:themeColor="accent6" w:themeShade="99"/>
          <w:insideV w:val="nil"/>
        </w:tcBorders>
        <w:shd w:val="clear" w:color="auto" w:fill="999999"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999999" w:themeFill="accent6" w:themeFillShade="99"/>
      </w:tcPr>
    </w:tblStylePr>
    <w:tblStylePr w:type="band1Vert">
      <w:tblPr/>
      <w:tcPr>
        <w:shd w:val="clear" w:color="auto" w:fill="FFFFFF" w:themeFill="accent6" w:themeFillTint="66"/>
      </w:tcPr>
    </w:tblStylePr>
    <w:tblStylePr w:type="band1Horz">
      <w:tblPr/>
      <w:tcPr>
        <w:shd w:val="clear" w:color="auto" w:fill="FFFFFF"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D75529"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B2A14"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A13F1E"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A13F1E" w:themeFill="accent1" w:themeFillShade="BF"/>
      </w:tcPr>
    </w:tblStylePr>
    <w:tblStylePr w:type="band1Vert">
      <w:tblPr/>
      <w:tcPr>
        <w:tcBorders>
          <w:top w:val="nil"/>
          <w:left w:val="nil"/>
          <w:bottom w:val="nil"/>
          <w:right w:val="nil"/>
          <w:insideH w:val="nil"/>
          <w:insideV w:val="nil"/>
        </w:tcBorders>
        <w:shd w:val="clear" w:color="auto" w:fill="A13F1E" w:themeFill="accent1" w:themeFillShade="BF"/>
      </w:tcPr>
    </w:tblStylePr>
    <w:tblStylePr w:type="band1Horz">
      <w:tblPr/>
      <w:tcPr>
        <w:tcBorders>
          <w:top w:val="nil"/>
          <w:left w:val="nil"/>
          <w:bottom w:val="nil"/>
          <w:right w:val="nil"/>
          <w:insideH w:val="nil"/>
          <w:insideV w:val="nil"/>
        </w:tcBorders>
        <w:shd w:val="clear" w:color="auto" w:fill="A13F1E"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2B5A3B"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52C1D"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20432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20432B" w:themeFill="accent2" w:themeFillShade="BF"/>
      </w:tcPr>
    </w:tblStylePr>
    <w:tblStylePr w:type="band1Vert">
      <w:tblPr/>
      <w:tcPr>
        <w:tcBorders>
          <w:top w:val="nil"/>
          <w:left w:val="nil"/>
          <w:bottom w:val="nil"/>
          <w:right w:val="nil"/>
          <w:insideH w:val="nil"/>
          <w:insideV w:val="nil"/>
        </w:tcBorders>
        <w:shd w:val="clear" w:color="auto" w:fill="20432B" w:themeFill="accent2" w:themeFillShade="BF"/>
      </w:tcPr>
    </w:tblStylePr>
    <w:tblStylePr w:type="band1Horz">
      <w:tblPr/>
      <w:tcPr>
        <w:tcBorders>
          <w:top w:val="nil"/>
          <w:left w:val="nil"/>
          <w:bottom w:val="nil"/>
          <w:right w:val="nil"/>
          <w:insideH w:val="nil"/>
          <w:insideV w:val="nil"/>
        </w:tcBorders>
        <w:shd w:val="clear" w:color="auto" w:fill="20432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75A43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A511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577A2A"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577A2A" w:themeFill="accent3" w:themeFillShade="BF"/>
      </w:tcPr>
    </w:tblStylePr>
    <w:tblStylePr w:type="band1Vert">
      <w:tblPr/>
      <w:tcPr>
        <w:tcBorders>
          <w:top w:val="nil"/>
          <w:left w:val="nil"/>
          <w:bottom w:val="nil"/>
          <w:right w:val="nil"/>
          <w:insideH w:val="nil"/>
          <w:insideV w:val="nil"/>
        </w:tcBorders>
        <w:shd w:val="clear" w:color="auto" w:fill="577A2A" w:themeFill="accent3" w:themeFillShade="BF"/>
      </w:tcPr>
    </w:tblStylePr>
    <w:tblStylePr w:type="band1Horz">
      <w:tblPr/>
      <w:tcPr>
        <w:tcBorders>
          <w:top w:val="nil"/>
          <w:left w:val="nil"/>
          <w:bottom w:val="nil"/>
          <w:right w:val="nil"/>
          <w:insideH w:val="nil"/>
          <w:insideV w:val="nil"/>
        </w:tcBorders>
        <w:shd w:val="clear" w:color="auto" w:fill="577A2A"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8DC63F"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6631D"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9962C"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9962C" w:themeFill="accent4" w:themeFillShade="BF"/>
      </w:tcPr>
    </w:tblStylePr>
    <w:tblStylePr w:type="band1Vert">
      <w:tblPr/>
      <w:tcPr>
        <w:tcBorders>
          <w:top w:val="nil"/>
          <w:left w:val="nil"/>
          <w:bottom w:val="nil"/>
          <w:right w:val="nil"/>
          <w:insideH w:val="nil"/>
          <w:insideV w:val="nil"/>
        </w:tcBorders>
        <w:shd w:val="clear" w:color="auto" w:fill="69962C" w:themeFill="accent4" w:themeFillShade="BF"/>
      </w:tcPr>
    </w:tblStylePr>
    <w:tblStylePr w:type="band1Horz">
      <w:tblPr/>
      <w:tcPr>
        <w:tcBorders>
          <w:top w:val="nil"/>
          <w:left w:val="nil"/>
          <w:bottom w:val="nil"/>
          <w:right w:val="nil"/>
          <w:insideH w:val="nil"/>
          <w:insideV w:val="nil"/>
        </w:tcBorders>
        <w:shd w:val="clear" w:color="auto" w:fill="69962C"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FFFFF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F7F7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BFBFBF"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BFBFBF" w:themeFill="accent5" w:themeFillShade="BF"/>
      </w:tcPr>
    </w:tblStylePr>
    <w:tblStylePr w:type="band1Vert">
      <w:tblPr/>
      <w:tcPr>
        <w:tcBorders>
          <w:top w:val="nil"/>
          <w:left w:val="nil"/>
          <w:bottom w:val="nil"/>
          <w:right w:val="nil"/>
          <w:insideH w:val="nil"/>
          <w:insideV w:val="nil"/>
        </w:tcBorders>
        <w:shd w:val="clear" w:color="auto" w:fill="BFBFBF" w:themeFill="accent5" w:themeFillShade="BF"/>
      </w:tcPr>
    </w:tblStylePr>
    <w:tblStylePr w:type="band1Horz">
      <w:tblPr/>
      <w:tcPr>
        <w:tcBorders>
          <w:top w:val="nil"/>
          <w:left w:val="nil"/>
          <w:bottom w:val="nil"/>
          <w:right w:val="nil"/>
          <w:insideH w:val="nil"/>
          <w:insideV w:val="nil"/>
        </w:tcBorders>
        <w:shd w:val="clear" w:color="auto" w:fill="BFBFBF"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FFFFFF"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F7F7F"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BFBFBF"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BFBFBF" w:themeFill="accent6" w:themeFillShade="BF"/>
      </w:tcPr>
    </w:tblStylePr>
    <w:tblStylePr w:type="band1Vert">
      <w:tblPr/>
      <w:tcPr>
        <w:tcBorders>
          <w:top w:val="nil"/>
          <w:left w:val="nil"/>
          <w:bottom w:val="nil"/>
          <w:right w:val="nil"/>
          <w:insideH w:val="nil"/>
          <w:insideV w:val="nil"/>
        </w:tcBorders>
        <w:shd w:val="clear" w:color="auto" w:fill="BFBFBF" w:themeFill="accent6" w:themeFillShade="BF"/>
      </w:tcPr>
    </w:tblStylePr>
    <w:tblStylePr w:type="band1Horz">
      <w:tblPr/>
      <w:tcPr>
        <w:tcBorders>
          <w:top w:val="nil"/>
          <w:left w:val="nil"/>
          <w:bottom w:val="nil"/>
          <w:right w:val="nil"/>
          <w:insideH w:val="nil"/>
          <w:insideV w:val="nil"/>
        </w:tcBorders>
        <w:shd w:val="clear" w:color="auto" w:fill="BFBFBF"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EFBAA9" w:themeColor="accent1" w:themeTint="66"/>
        <w:left w:val="single" w:sz="4" w:space="0" w:color="EFBAA9" w:themeColor="accent1" w:themeTint="66"/>
        <w:bottom w:val="single" w:sz="4" w:space="0" w:color="EFBAA9" w:themeColor="accent1" w:themeTint="66"/>
        <w:right w:val="single" w:sz="4" w:space="0" w:color="EFBAA9" w:themeColor="accent1" w:themeTint="66"/>
        <w:insideH w:val="single" w:sz="4" w:space="0" w:color="EFBAA9" w:themeColor="accent1" w:themeTint="66"/>
        <w:insideV w:val="single" w:sz="4" w:space="0" w:color="EFBAA9" w:themeColor="accent1" w:themeTint="66"/>
      </w:tblBorders>
    </w:tblPr>
    <w:tblStylePr w:type="firstRow">
      <w:rPr>
        <w:b/>
        <w:bCs/>
      </w:rPr>
      <w:tblPr/>
      <w:tcPr>
        <w:tcBorders>
          <w:bottom w:val="single" w:sz="12" w:space="0" w:color="E7987E" w:themeColor="accent1" w:themeTint="99"/>
        </w:tcBorders>
      </w:tcPr>
    </w:tblStylePr>
    <w:tblStylePr w:type="lastRow">
      <w:rPr>
        <w:b/>
        <w:bCs/>
      </w:rPr>
      <w:tblPr/>
      <w:tcPr>
        <w:tcBorders>
          <w:top w:val="double" w:sz="2" w:space="0" w:color="E7987E"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98CEAA" w:themeColor="accent2" w:themeTint="66"/>
        <w:left w:val="single" w:sz="4" w:space="0" w:color="98CEAA" w:themeColor="accent2" w:themeTint="66"/>
        <w:bottom w:val="single" w:sz="4" w:space="0" w:color="98CEAA" w:themeColor="accent2" w:themeTint="66"/>
        <w:right w:val="single" w:sz="4" w:space="0" w:color="98CEAA" w:themeColor="accent2" w:themeTint="66"/>
        <w:insideH w:val="single" w:sz="4" w:space="0" w:color="98CEAA" w:themeColor="accent2" w:themeTint="66"/>
        <w:insideV w:val="single" w:sz="4" w:space="0" w:color="98CEAA" w:themeColor="accent2" w:themeTint="66"/>
      </w:tblBorders>
    </w:tblPr>
    <w:tblStylePr w:type="firstRow">
      <w:rPr>
        <w:b/>
        <w:bCs/>
      </w:rPr>
      <w:tblPr/>
      <w:tcPr>
        <w:tcBorders>
          <w:bottom w:val="single" w:sz="12" w:space="0" w:color="65B580" w:themeColor="accent2" w:themeTint="99"/>
        </w:tcBorders>
      </w:tcPr>
    </w:tblStylePr>
    <w:tblStylePr w:type="lastRow">
      <w:rPr>
        <w:b/>
        <w:bCs/>
      </w:rPr>
      <w:tblPr/>
      <w:tcPr>
        <w:tcBorders>
          <w:top w:val="double" w:sz="2" w:space="0" w:color="65B580"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C8E1A9" w:themeColor="accent3" w:themeTint="66"/>
        <w:left w:val="single" w:sz="4" w:space="0" w:color="C8E1A9" w:themeColor="accent3" w:themeTint="66"/>
        <w:bottom w:val="single" w:sz="4" w:space="0" w:color="C8E1A9" w:themeColor="accent3" w:themeTint="66"/>
        <w:right w:val="single" w:sz="4" w:space="0" w:color="C8E1A9" w:themeColor="accent3" w:themeTint="66"/>
        <w:insideH w:val="single" w:sz="4" w:space="0" w:color="C8E1A9" w:themeColor="accent3" w:themeTint="66"/>
        <w:insideV w:val="single" w:sz="4" w:space="0" w:color="C8E1A9" w:themeColor="accent3" w:themeTint="66"/>
      </w:tblBorders>
    </w:tblPr>
    <w:tblStylePr w:type="firstRow">
      <w:rPr>
        <w:b/>
        <w:bCs/>
      </w:rPr>
      <w:tblPr/>
      <w:tcPr>
        <w:tcBorders>
          <w:bottom w:val="single" w:sz="12" w:space="0" w:color="ACD27E" w:themeColor="accent3" w:themeTint="99"/>
        </w:tcBorders>
      </w:tcPr>
    </w:tblStylePr>
    <w:tblStylePr w:type="lastRow">
      <w:rPr>
        <w:b/>
        <w:bCs/>
      </w:rPr>
      <w:tblPr/>
      <w:tcPr>
        <w:tcBorders>
          <w:top w:val="double" w:sz="2" w:space="0" w:color="ACD27E"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D1E8B2" w:themeColor="accent4" w:themeTint="66"/>
        <w:left w:val="single" w:sz="4" w:space="0" w:color="D1E8B2" w:themeColor="accent4" w:themeTint="66"/>
        <w:bottom w:val="single" w:sz="4" w:space="0" w:color="D1E8B2" w:themeColor="accent4" w:themeTint="66"/>
        <w:right w:val="single" w:sz="4" w:space="0" w:color="D1E8B2" w:themeColor="accent4" w:themeTint="66"/>
        <w:insideH w:val="single" w:sz="4" w:space="0" w:color="D1E8B2" w:themeColor="accent4" w:themeTint="66"/>
        <w:insideV w:val="single" w:sz="4" w:space="0" w:color="D1E8B2" w:themeColor="accent4" w:themeTint="66"/>
      </w:tblBorders>
    </w:tblPr>
    <w:tblStylePr w:type="firstRow">
      <w:rPr>
        <w:b/>
        <w:bCs/>
      </w:rPr>
      <w:tblPr/>
      <w:tcPr>
        <w:tcBorders>
          <w:bottom w:val="single" w:sz="12" w:space="0" w:color="BADC8B" w:themeColor="accent4" w:themeTint="99"/>
        </w:tcBorders>
      </w:tcPr>
    </w:tblStylePr>
    <w:tblStylePr w:type="lastRow">
      <w:rPr>
        <w:b/>
        <w:bCs/>
      </w:rPr>
      <w:tblPr/>
      <w:tcPr>
        <w:tcBorders>
          <w:top w:val="double" w:sz="2" w:space="0" w:color="BADC8B"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FFFFFF" w:themeColor="accent5" w:themeTint="66"/>
        <w:left w:val="single" w:sz="4" w:space="0" w:color="FFFFFF" w:themeColor="accent5" w:themeTint="66"/>
        <w:bottom w:val="single" w:sz="4" w:space="0" w:color="FFFFFF" w:themeColor="accent5" w:themeTint="66"/>
        <w:right w:val="single" w:sz="4" w:space="0" w:color="FFFFFF" w:themeColor="accent5" w:themeTint="66"/>
        <w:insideH w:val="single" w:sz="4" w:space="0" w:color="FFFFFF" w:themeColor="accent5" w:themeTint="66"/>
        <w:insideV w:val="single" w:sz="4" w:space="0" w:color="FFFFFF" w:themeColor="accent5" w:themeTint="66"/>
      </w:tblBorders>
    </w:tblPr>
    <w:tblStylePr w:type="firstRow">
      <w:rPr>
        <w:b/>
        <w:bCs/>
      </w:rPr>
      <w:tblPr/>
      <w:tcPr>
        <w:tcBorders>
          <w:bottom w:val="single" w:sz="12" w:space="0" w:color="FFFFFF" w:themeColor="accent5" w:themeTint="99"/>
        </w:tcBorders>
      </w:tcPr>
    </w:tblStylePr>
    <w:tblStylePr w:type="lastRow">
      <w:rPr>
        <w:b/>
        <w:bCs/>
      </w:rPr>
      <w:tblPr/>
      <w:tcPr>
        <w:tcBorders>
          <w:top w:val="double" w:sz="2" w:space="0" w:color="FFFFFF"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FFFFFF" w:themeColor="accent6" w:themeTint="66"/>
        <w:left w:val="single" w:sz="4" w:space="0" w:color="FFFFFF" w:themeColor="accent6" w:themeTint="66"/>
        <w:bottom w:val="single" w:sz="4" w:space="0" w:color="FFFFFF" w:themeColor="accent6" w:themeTint="66"/>
        <w:right w:val="single" w:sz="4" w:space="0" w:color="FFFFFF" w:themeColor="accent6" w:themeTint="66"/>
        <w:insideH w:val="single" w:sz="4" w:space="0" w:color="FFFFFF" w:themeColor="accent6" w:themeTint="66"/>
        <w:insideV w:val="single" w:sz="4" w:space="0" w:color="FFFFFF" w:themeColor="accent6" w:themeTint="66"/>
      </w:tblBorders>
    </w:tblPr>
    <w:tblStylePr w:type="firstRow">
      <w:rPr>
        <w:b/>
        <w:bCs/>
      </w:rPr>
      <w:tblPr/>
      <w:tcPr>
        <w:tcBorders>
          <w:bottom w:val="single" w:sz="12" w:space="0" w:color="FFFFFF" w:themeColor="accent6" w:themeTint="99"/>
        </w:tcBorders>
      </w:tcPr>
    </w:tblStylePr>
    <w:tblStylePr w:type="lastRow">
      <w:rPr>
        <w:b/>
        <w:bCs/>
      </w:rPr>
      <w:tblPr/>
      <w:tcPr>
        <w:tcBorders>
          <w:top w:val="double" w:sz="2" w:space="0" w:color="FFFFF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E7987E" w:themeColor="accent1" w:themeTint="99"/>
        <w:bottom w:val="single" w:sz="2" w:space="0" w:color="E7987E" w:themeColor="accent1" w:themeTint="99"/>
        <w:insideH w:val="single" w:sz="2" w:space="0" w:color="E7987E" w:themeColor="accent1" w:themeTint="99"/>
        <w:insideV w:val="single" w:sz="2" w:space="0" w:color="E7987E" w:themeColor="accent1" w:themeTint="99"/>
      </w:tblBorders>
    </w:tblPr>
    <w:tblStylePr w:type="firstRow">
      <w:rPr>
        <w:b/>
        <w:bCs/>
      </w:rPr>
      <w:tblPr/>
      <w:tcPr>
        <w:tcBorders>
          <w:top w:val="nil"/>
          <w:bottom w:val="single" w:sz="12" w:space="0" w:color="E7987E" w:themeColor="accent1" w:themeTint="99"/>
          <w:insideH w:val="nil"/>
          <w:insideV w:val="nil"/>
        </w:tcBorders>
        <w:shd w:val="clear" w:color="auto" w:fill="FFFFFF" w:themeFill="background1"/>
      </w:tcPr>
    </w:tblStylePr>
    <w:tblStylePr w:type="lastRow">
      <w:rPr>
        <w:b/>
        <w:bCs/>
      </w:rPr>
      <w:tblPr/>
      <w:tcPr>
        <w:tcBorders>
          <w:top w:val="double" w:sz="2" w:space="0" w:color="E7987E"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7DCD4" w:themeFill="accent1" w:themeFillTint="33"/>
      </w:tcPr>
    </w:tblStylePr>
    <w:tblStylePr w:type="band1Horz">
      <w:tblPr/>
      <w:tcPr>
        <w:shd w:val="clear" w:color="auto" w:fill="F7DCD4"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65B580" w:themeColor="accent2" w:themeTint="99"/>
        <w:bottom w:val="single" w:sz="2" w:space="0" w:color="65B580" w:themeColor="accent2" w:themeTint="99"/>
        <w:insideH w:val="single" w:sz="2" w:space="0" w:color="65B580" w:themeColor="accent2" w:themeTint="99"/>
        <w:insideV w:val="single" w:sz="2" w:space="0" w:color="65B580" w:themeColor="accent2" w:themeTint="99"/>
      </w:tblBorders>
    </w:tblPr>
    <w:tblStylePr w:type="firstRow">
      <w:rPr>
        <w:b/>
        <w:bCs/>
      </w:rPr>
      <w:tblPr/>
      <w:tcPr>
        <w:tcBorders>
          <w:top w:val="nil"/>
          <w:bottom w:val="single" w:sz="12" w:space="0" w:color="65B580" w:themeColor="accent2" w:themeTint="99"/>
          <w:insideH w:val="nil"/>
          <w:insideV w:val="nil"/>
        </w:tcBorders>
        <w:shd w:val="clear" w:color="auto" w:fill="FFFFFF" w:themeFill="background1"/>
      </w:tcPr>
    </w:tblStylePr>
    <w:tblStylePr w:type="lastRow">
      <w:rPr>
        <w:b/>
        <w:bCs/>
      </w:rPr>
      <w:tblPr/>
      <w:tcPr>
        <w:tcBorders>
          <w:top w:val="double" w:sz="2" w:space="0" w:color="65B580"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BE6D4" w:themeFill="accent2" w:themeFillTint="33"/>
      </w:tcPr>
    </w:tblStylePr>
    <w:tblStylePr w:type="band1Horz">
      <w:tblPr/>
      <w:tcPr>
        <w:shd w:val="clear" w:color="auto" w:fill="CBE6D4"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ACD27E" w:themeColor="accent3" w:themeTint="99"/>
        <w:bottom w:val="single" w:sz="2" w:space="0" w:color="ACD27E" w:themeColor="accent3" w:themeTint="99"/>
        <w:insideH w:val="single" w:sz="2" w:space="0" w:color="ACD27E" w:themeColor="accent3" w:themeTint="99"/>
        <w:insideV w:val="single" w:sz="2" w:space="0" w:color="ACD27E" w:themeColor="accent3" w:themeTint="99"/>
      </w:tblBorders>
    </w:tblPr>
    <w:tblStylePr w:type="firstRow">
      <w:rPr>
        <w:b/>
        <w:bCs/>
      </w:rPr>
      <w:tblPr/>
      <w:tcPr>
        <w:tcBorders>
          <w:top w:val="nil"/>
          <w:bottom w:val="single" w:sz="12" w:space="0" w:color="ACD27E" w:themeColor="accent3" w:themeTint="99"/>
          <w:insideH w:val="nil"/>
          <w:insideV w:val="nil"/>
        </w:tcBorders>
        <w:shd w:val="clear" w:color="auto" w:fill="FFFFFF" w:themeFill="background1"/>
      </w:tcPr>
    </w:tblStylePr>
    <w:tblStylePr w:type="lastRow">
      <w:rPr>
        <w:b/>
        <w:bCs/>
      </w:rPr>
      <w:tblPr/>
      <w:tcPr>
        <w:tcBorders>
          <w:top w:val="double" w:sz="2" w:space="0" w:color="ACD27E"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F0D3" w:themeFill="accent3" w:themeFillTint="33"/>
      </w:tcPr>
    </w:tblStylePr>
    <w:tblStylePr w:type="band1Horz">
      <w:tblPr/>
      <w:tcPr>
        <w:shd w:val="clear" w:color="auto" w:fill="E3F0D3"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BADC8B" w:themeColor="accent4" w:themeTint="99"/>
        <w:bottom w:val="single" w:sz="2" w:space="0" w:color="BADC8B" w:themeColor="accent4" w:themeTint="99"/>
        <w:insideH w:val="single" w:sz="2" w:space="0" w:color="BADC8B" w:themeColor="accent4" w:themeTint="99"/>
        <w:insideV w:val="single" w:sz="2" w:space="0" w:color="BADC8B" w:themeColor="accent4" w:themeTint="99"/>
      </w:tblBorders>
    </w:tblPr>
    <w:tblStylePr w:type="firstRow">
      <w:rPr>
        <w:b/>
        <w:bCs/>
      </w:rPr>
      <w:tblPr/>
      <w:tcPr>
        <w:tcBorders>
          <w:top w:val="nil"/>
          <w:bottom w:val="single" w:sz="12" w:space="0" w:color="BADC8B" w:themeColor="accent4" w:themeTint="99"/>
          <w:insideH w:val="nil"/>
          <w:insideV w:val="nil"/>
        </w:tcBorders>
        <w:shd w:val="clear" w:color="auto" w:fill="FFFFFF" w:themeFill="background1"/>
      </w:tcPr>
    </w:tblStylePr>
    <w:tblStylePr w:type="lastRow">
      <w:rPr>
        <w:b/>
        <w:bCs/>
      </w:rPr>
      <w:tblPr/>
      <w:tcPr>
        <w:tcBorders>
          <w:top w:val="double" w:sz="2" w:space="0" w:color="BADC8B"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8F3D8" w:themeFill="accent4" w:themeFillTint="33"/>
      </w:tcPr>
    </w:tblStylePr>
    <w:tblStylePr w:type="band1Horz">
      <w:tblPr/>
      <w:tcPr>
        <w:shd w:val="clear" w:color="auto" w:fill="E8F3D8"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FFFFFF" w:themeColor="accent5" w:themeTint="99"/>
        <w:bottom w:val="single" w:sz="2" w:space="0" w:color="FFFFFF" w:themeColor="accent5" w:themeTint="99"/>
        <w:insideH w:val="single" w:sz="2" w:space="0" w:color="FFFFFF" w:themeColor="accent5" w:themeTint="99"/>
        <w:insideV w:val="single" w:sz="2" w:space="0" w:color="FFFFFF" w:themeColor="accent5" w:themeTint="99"/>
      </w:tblBorders>
    </w:tblPr>
    <w:tblStylePr w:type="firstRow">
      <w:rPr>
        <w:b/>
        <w:bCs/>
      </w:rPr>
      <w:tblPr/>
      <w:tcPr>
        <w:tcBorders>
          <w:top w:val="nil"/>
          <w:bottom w:val="single" w:sz="12" w:space="0" w:color="FFFFFF" w:themeColor="accent5" w:themeTint="99"/>
          <w:insideH w:val="nil"/>
          <w:insideV w:val="nil"/>
        </w:tcBorders>
        <w:shd w:val="clear" w:color="auto" w:fill="FFFFFF" w:themeFill="background1"/>
      </w:tcPr>
    </w:tblStylePr>
    <w:tblStylePr w:type="lastRow">
      <w:rPr>
        <w:b/>
        <w:bCs/>
      </w:rPr>
      <w:tblPr/>
      <w:tcPr>
        <w:tcBorders>
          <w:top w:val="double" w:sz="2" w:space="0" w:color="FFFFFF"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FFF" w:themeFill="accent5" w:themeFillTint="33"/>
      </w:tcPr>
    </w:tblStylePr>
    <w:tblStylePr w:type="band1Horz">
      <w:tblPr/>
      <w:tcPr>
        <w:shd w:val="clear" w:color="auto" w:fill="FFFFFF"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FFFFFF" w:themeColor="accent6" w:themeTint="99"/>
        <w:bottom w:val="single" w:sz="2" w:space="0" w:color="FFFFFF" w:themeColor="accent6" w:themeTint="99"/>
        <w:insideH w:val="single" w:sz="2" w:space="0" w:color="FFFFFF" w:themeColor="accent6" w:themeTint="99"/>
        <w:insideV w:val="single" w:sz="2" w:space="0" w:color="FFFFFF" w:themeColor="accent6" w:themeTint="99"/>
      </w:tblBorders>
    </w:tblPr>
    <w:tblStylePr w:type="firstRow">
      <w:rPr>
        <w:b/>
        <w:bCs/>
      </w:rPr>
      <w:tblPr/>
      <w:tcPr>
        <w:tcBorders>
          <w:top w:val="nil"/>
          <w:bottom w:val="single" w:sz="12" w:space="0" w:color="FFFFFF" w:themeColor="accent6" w:themeTint="99"/>
          <w:insideH w:val="nil"/>
          <w:insideV w:val="nil"/>
        </w:tcBorders>
        <w:shd w:val="clear" w:color="auto" w:fill="FFFFFF" w:themeFill="background1"/>
      </w:tcPr>
    </w:tblStylePr>
    <w:tblStylePr w:type="lastRow">
      <w:rPr>
        <w:b/>
        <w:bCs/>
      </w:rPr>
      <w:tblPr/>
      <w:tcPr>
        <w:tcBorders>
          <w:top w:val="double" w:sz="2" w:space="0" w:color="FFFFF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FFF" w:themeFill="accent6" w:themeFillTint="33"/>
      </w:tcPr>
    </w:tblStylePr>
    <w:tblStylePr w:type="band1Horz">
      <w:tblPr/>
      <w:tcPr>
        <w:shd w:val="clear" w:color="auto" w:fill="FFFFFF"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E7987E" w:themeColor="accent1" w:themeTint="99"/>
        <w:left w:val="single" w:sz="4" w:space="0" w:color="E7987E" w:themeColor="accent1" w:themeTint="99"/>
        <w:bottom w:val="single" w:sz="4" w:space="0" w:color="E7987E" w:themeColor="accent1" w:themeTint="99"/>
        <w:right w:val="single" w:sz="4" w:space="0" w:color="E7987E" w:themeColor="accent1" w:themeTint="99"/>
        <w:insideH w:val="single" w:sz="4" w:space="0" w:color="E7987E" w:themeColor="accent1" w:themeTint="99"/>
        <w:insideV w:val="single" w:sz="4" w:space="0" w:color="E7987E"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7DCD4" w:themeFill="accent1" w:themeFillTint="33"/>
      </w:tcPr>
    </w:tblStylePr>
    <w:tblStylePr w:type="band1Horz">
      <w:tblPr/>
      <w:tcPr>
        <w:shd w:val="clear" w:color="auto" w:fill="F7DCD4" w:themeFill="accent1" w:themeFillTint="33"/>
      </w:tcPr>
    </w:tblStylePr>
    <w:tblStylePr w:type="neCell">
      <w:tblPr/>
      <w:tcPr>
        <w:tcBorders>
          <w:bottom w:val="single" w:sz="4" w:space="0" w:color="E7987E" w:themeColor="accent1" w:themeTint="99"/>
        </w:tcBorders>
      </w:tcPr>
    </w:tblStylePr>
    <w:tblStylePr w:type="nwCell">
      <w:tblPr/>
      <w:tcPr>
        <w:tcBorders>
          <w:bottom w:val="single" w:sz="4" w:space="0" w:color="E7987E" w:themeColor="accent1" w:themeTint="99"/>
        </w:tcBorders>
      </w:tcPr>
    </w:tblStylePr>
    <w:tblStylePr w:type="seCell">
      <w:tblPr/>
      <w:tcPr>
        <w:tcBorders>
          <w:top w:val="single" w:sz="4" w:space="0" w:color="E7987E" w:themeColor="accent1" w:themeTint="99"/>
        </w:tcBorders>
      </w:tcPr>
    </w:tblStylePr>
    <w:tblStylePr w:type="swCell">
      <w:tblPr/>
      <w:tcPr>
        <w:tcBorders>
          <w:top w:val="single" w:sz="4" w:space="0" w:color="E7987E"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65B580" w:themeColor="accent2" w:themeTint="99"/>
        <w:left w:val="single" w:sz="4" w:space="0" w:color="65B580" w:themeColor="accent2" w:themeTint="99"/>
        <w:bottom w:val="single" w:sz="4" w:space="0" w:color="65B580" w:themeColor="accent2" w:themeTint="99"/>
        <w:right w:val="single" w:sz="4" w:space="0" w:color="65B580" w:themeColor="accent2" w:themeTint="99"/>
        <w:insideH w:val="single" w:sz="4" w:space="0" w:color="65B580" w:themeColor="accent2" w:themeTint="99"/>
        <w:insideV w:val="single" w:sz="4" w:space="0" w:color="65B580"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BE6D4" w:themeFill="accent2" w:themeFillTint="33"/>
      </w:tcPr>
    </w:tblStylePr>
    <w:tblStylePr w:type="band1Horz">
      <w:tblPr/>
      <w:tcPr>
        <w:shd w:val="clear" w:color="auto" w:fill="CBE6D4" w:themeFill="accent2" w:themeFillTint="33"/>
      </w:tcPr>
    </w:tblStylePr>
    <w:tblStylePr w:type="neCell">
      <w:tblPr/>
      <w:tcPr>
        <w:tcBorders>
          <w:bottom w:val="single" w:sz="4" w:space="0" w:color="65B580" w:themeColor="accent2" w:themeTint="99"/>
        </w:tcBorders>
      </w:tcPr>
    </w:tblStylePr>
    <w:tblStylePr w:type="nwCell">
      <w:tblPr/>
      <w:tcPr>
        <w:tcBorders>
          <w:bottom w:val="single" w:sz="4" w:space="0" w:color="65B580" w:themeColor="accent2" w:themeTint="99"/>
        </w:tcBorders>
      </w:tcPr>
    </w:tblStylePr>
    <w:tblStylePr w:type="seCell">
      <w:tblPr/>
      <w:tcPr>
        <w:tcBorders>
          <w:top w:val="single" w:sz="4" w:space="0" w:color="65B580" w:themeColor="accent2" w:themeTint="99"/>
        </w:tcBorders>
      </w:tcPr>
    </w:tblStylePr>
    <w:tblStylePr w:type="swCell">
      <w:tblPr/>
      <w:tcPr>
        <w:tcBorders>
          <w:top w:val="single" w:sz="4" w:space="0" w:color="65B580"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ACD27E" w:themeColor="accent3" w:themeTint="99"/>
        <w:left w:val="single" w:sz="4" w:space="0" w:color="ACD27E" w:themeColor="accent3" w:themeTint="99"/>
        <w:bottom w:val="single" w:sz="4" w:space="0" w:color="ACD27E" w:themeColor="accent3" w:themeTint="99"/>
        <w:right w:val="single" w:sz="4" w:space="0" w:color="ACD27E" w:themeColor="accent3" w:themeTint="99"/>
        <w:insideH w:val="single" w:sz="4" w:space="0" w:color="ACD27E" w:themeColor="accent3" w:themeTint="99"/>
        <w:insideV w:val="single" w:sz="4" w:space="0" w:color="ACD27E"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F0D3" w:themeFill="accent3" w:themeFillTint="33"/>
      </w:tcPr>
    </w:tblStylePr>
    <w:tblStylePr w:type="band1Horz">
      <w:tblPr/>
      <w:tcPr>
        <w:shd w:val="clear" w:color="auto" w:fill="E3F0D3" w:themeFill="accent3" w:themeFillTint="33"/>
      </w:tcPr>
    </w:tblStylePr>
    <w:tblStylePr w:type="neCell">
      <w:tblPr/>
      <w:tcPr>
        <w:tcBorders>
          <w:bottom w:val="single" w:sz="4" w:space="0" w:color="ACD27E" w:themeColor="accent3" w:themeTint="99"/>
        </w:tcBorders>
      </w:tcPr>
    </w:tblStylePr>
    <w:tblStylePr w:type="nwCell">
      <w:tblPr/>
      <w:tcPr>
        <w:tcBorders>
          <w:bottom w:val="single" w:sz="4" w:space="0" w:color="ACD27E" w:themeColor="accent3" w:themeTint="99"/>
        </w:tcBorders>
      </w:tcPr>
    </w:tblStylePr>
    <w:tblStylePr w:type="seCell">
      <w:tblPr/>
      <w:tcPr>
        <w:tcBorders>
          <w:top w:val="single" w:sz="4" w:space="0" w:color="ACD27E" w:themeColor="accent3" w:themeTint="99"/>
        </w:tcBorders>
      </w:tcPr>
    </w:tblStylePr>
    <w:tblStylePr w:type="swCell">
      <w:tblPr/>
      <w:tcPr>
        <w:tcBorders>
          <w:top w:val="single" w:sz="4" w:space="0" w:color="ACD27E"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BADC8B" w:themeColor="accent4" w:themeTint="99"/>
        <w:left w:val="single" w:sz="4" w:space="0" w:color="BADC8B" w:themeColor="accent4" w:themeTint="99"/>
        <w:bottom w:val="single" w:sz="4" w:space="0" w:color="BADC8B" w:themeColor="accent4" w:themeTint="99"/>
        <w:right w:val="single" w:sz="4" w:space="0" w:color="BADC8B" w:themeColor="accent4" w:themeTint="99"/>
        <w:insideH w:val="single" w:sz="4" w:space="0" w:color="BADC8B" w:themeColor="accent4" w:themeTint="99"/>
        <w:insideV w:val="single" w:sz="4" w:space="0" w:color="BADC8B"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F3D8" w:themeFill="accent4" w:themeFillTint="33"/>
      </w:tcPr>
    </w:tblStylePr>
    <w:tblStylePr w:type="band1Horz">
      <w:tblPr/>
      <w:tcPr>
        <w:shd w:val="clear" w:color="auto" w:fill="E8F3D8" w:themeFill="accent4" w:themeFillTint="33"/>
      </w:tcPr>
    </w:tblStylePr>
    <w:tblStylePr w:type="neCell">
      <w:tblPr/>
      <w:tcPr>
        <w:tcBorders>
          <w:bottom w:val="single" w:sz="4" w:space="0" w:color="BADC8B" w:themeColor="accent4" w:themeTint="99"/>
        </w:tcBorders>
      </w:tcPr>
    </w:tblStylePr>
    <w:tblStylePr w:type="nwCell">
      <w:tblPr/>
      <w:tcPr>
        <w:tcBorders>
          <w:bottom w:val="single" w:sz="4" w:space="0" w:color="BADC8B" w:themeColor="accent4" w:themeTint="99"/>
        </w:tcBorders>
      </w:tcPr>
    </w:tblStylePr>
    <w:tblStylePr w:type="seCell">
      <w:tblPr/>
      <w:tcPr>
        <w:tcBorders>
          <w:top w:val="single" w:sz="4" w:space="0" w:color="BADC8B" w:themeColor="accent4" w:themeTint="99"/>
        </w:tcBorders>
      </w:tcPr>
    </w:tblStylePr>
    <w:tblStylePr w:type="swCell">
      <w:tblPr/>
      <w:tcPr>
        <w:tcBorders>
          <w:top w:val="single" w:sz="4" w:space="0" w:color="BADC8B"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FFFFFF" w:themeColor="accent5" w:themeTint="99"/>
        <w:left w:val="single" w:sz="4" w:space="0" w:color="FFFFFF" w:themeColor="accent5" w:themeTint="99"/>
        <w:bottom w:val="single" w:sz="4" w:space="0" w:color="FFFFFF" w:themeColor="accent5" w:themeTint="99"/>
        <w:right w:val="single" w:sz="4" w:space="0" w:color="FFFFFF" w:themeColor="accent5" w:themeTint="99"/>
        <w:insideH w:val="single" w:sz="4" w:space="0" w:color="FFFFFF" w:themeColor="accent5" w:themeTint="99"/>
        <w:insideV w:val="single" w:sz="4" w:space="0" w:color="FFFFFF"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FFF" w:themeFill="accent5" w:themeFillTint="33"/>
      </w:tcPr>
    </w:tblStylePr>
    <w:tblStylePr w:type="band1Horz">
      <w:tblPr/>
      <w:tcPr>
        <w:shd w:val="clear" w:color="auto" w:fill="FFFFFF" w:themeFill="accent5" w:themeFillTint="33"/>
      </w:tcPr>
    </w:tblStylePr>
    <w:tblStylePr w:type="neCell">
      <w:tblPr/>
      <w:tcPr>
        <w:tcBorders>
          <w:bottom w:val="single" w:sz="4" w:space="0" w:color="FFFFFF" w:themeColor="accent5" w:themeTint="99"/>
        </w:tcBorders>
      </w:tcPr>
    </w:tblStylePr>
    <w:tblStylePr w:type="nwCell">
      <w:tblPr/>
      <w:tcPr>
        <w:tcBorders>
          <w:bottom w:val="single" w:sz="4" w:space="0" w:color="FFFFFF" w:themeColor="accent5" w:themeTint="99"/>
        </w:tcBorders>
      </w:tcPr>
    </w:tblStylePr>
    <w:tblStylePr w:type="seCell">
      <w:tblPr/>
      <w:tcPr>
        <w:tcBorders>
          <w:top w:val="single" w:sz="4" w:space="0" w:color="FFFFFF" w:themeColor="accent5" w:themeTint="99"/>
        </w:tcBorders>
      </w:tcPr>
    </w:tblStylePr>
    <w:tblStylePr w:type="swCell">
      <w:tblPr/>
      <w:tcPr>
        <w:tcBorders>
          <w:top w:val="single" w:sz="4" w:space="0" w:color="FFFFFF"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FFFFFF" w:themeColor="accent6" w:themeTint="99"/>
        <w:left w:val="single" w:sz="4" w:space="0" w:color="FFFFFF" w:themeColor="accent6" w:themeTint="99"/>
        <w:bottom w:val="single" w:sz="4" w:space="0" w:color="FFFFFF" w:themeColor="accent6" w:themeTint="99"/>
        <w:right w:val="single" w:sz="4" w:space="0" w:color="FFFFFF" w:themeColor="accent6" w:themeTint="99"/>
        <w:insideH w:val="single" w:sz="4" w:space="0" w:color="FFFFFF" w:themeColor="accent6" w:themeTint="99"/>
        <w:insideV w:val="single" w:sz="4" w:space="0" w:color="FFFFF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FFF" w:themeFill="accent6" w:themeFillTint="33"/>
      </w:tcPr>
    </w:tblStylePr>
    <w:tblStylePr w:type="band1Horz">
      <w:tblPr/>
      <w:tcPr>
        <w:shd w:val="clear" w:color="auto" w:fill="FFFFFF" w:themeFill="accent6" w:themeFillTint="33"/>
      </w:tcPr>
    </w:tblStylePr>
    <w:tblStylePr w:type="neCell">
      <w:tblPr/>
      <w:tcPr>
        <w:tcBorders>
          <w:bottom w:val="single" w:sz="4" w:space="0" w:color="FFFFFF" w:themeColor="accent6" w:themeTint="99"/>
        </w:tcBorders>
      </w:tcPr>
    </w:tblStylePr>
    <w:tblStylePr w:type="nwCell">
      <w:tblPr/>
      <w:tcPr>
        <w:tcBorders>
          <w:bottom w:val="single" w:sz="4" w:space="0" w:color="FFFFFF" w:themeColor="accent6" w:themeTint="99"/>
        </w:tcBorders>
      </w:tcPr>
    </w:tblStylePr>
    <w:tblStylePr w:type="seCell">
      <w:tblPr/>
      <w:tcPr>
        <w:tcBorders>
          <w:top w:val="single" w:sz="4" w:space="0" w:color="FFFFFF" w:themeColor="accent6" w:themeTint="99"/>
        </w:tcBorders>
      </w:tcPr>
    </w:tblStylePr>
    <w:tblStylePr w:type="swCell">
      <w:tblPr/>
      <w:tcPr>
        <w:tcBorders>
          <w:top w:val="single" w:sz="4" w:space="0" w:color="FFFFFF"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E7987E" w:themeColor="accent1" w:themeTint="99"/>
        <w:left w:val="single" w:sz="4" w:space="0" w:color="E7987E" w:themeColor="accent1" w:themeTint="99"/>
        <w:bottom w:val="single" w:sz="4" w:space="0" w:color="E7987E" w:themeColor="accent1" w:themeTint="99"/>
        <w:right w:val="single" w:sz="4" w:space="0" w:color="E7987E" w:themeColor="accent1" w:themeTint="99"/>
        <w:insideH w:val="single" w:sz="4" w:space="0" w:color="E7987E" w:themeColor="accent1" w:themeTint="99"/>
        <w:insideV w:val="single" w:sz="4" w:space="0" w:color="E7987E" w:themeColor="accent1" w:themeTint="99"/>
      </w:tblBorders>
    </w:tblPr>
    <w:tblStylePr w:type="firstRow">
      <w:rPr>
        <w:b/>
        <w:bCs/>
        <w:color w:val="FFFFFF" w:themeColor="background1"/>
      </w:rPr>
      <w:tblPr/>
      <w:tcPr>
        <w:tcBorders>
          <w:top w:val="single" w:sz="4" w:space="0" w:color="D75529" w:themeColor="accent1"/>
          <w:left w:val="single" w:sz="4" w:space="0" w:color="D75529" w:themeColor="accent1"/>
          <w:bottom w:val="single" w:sz="4" w:space="0" w:color="D75529" w:themeColor="accent1"/>
          <w:right w:val="single" w:sz="4" w:space="0" w:color="D75529" w:themeColor="accent1"/>
          <w:insideH w:val="nil"/>
          <w:insideV w:val="nil"/>
        </w:tcBorders>
        <w:shd w:val="clear" w:color="auto" w:fill="D75529" w:themeFill="accent1"/>
      </w:tcPr>
    </w:tblStylePr>
    <w:tblStylePr w:type="lastRow">
      <w:rPr>
        <w:b/>
        <w:bCs/>
      </w:rPr>
      <w:tblPr/>
      <w:tcPr>
        <w:tcBorders>
          <w:top w:val="double" w:sz="4" w:space="0" w:color="D75529" w:themeColor="accent1"/>
        </w:tcBorders>
      </w:tcPr>
    </w:tblStylePr>
    <w:tblStylePr w:type="firstCol">
      <w:rPr>
        <w:b/>
        <w:bCs/>
      </w:rPr>
    </w:tblStylePr>
    <w:tblStylePr w:type="lastCol">
      <w:rPr>
        <w:b/>
        <w:bCs/>
      </w:rPr>
    </w:tblStylePr>
    <w:tblStylePr w:type="band1Vert">
      <w:tblPr/>
      <w:tcPr>
        <w:shd w:val="clear" w:color="auto" w:fill="F7DCD4" w:themeFill="accent1" w:themeFillTint="33"/>
      </w:tcPr>
    </w:tblStylePr>
    <w:tblStylePr w:type="band1Horz">
      <w:tblPr/>
      <w:tcPr>
        <w:shd w:val="clear" w:color="auto" w:fill="F7DCD4"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65B580" w:themeColor="accent2" w:themeTint="99"/>
        <w:left w:val="single" w:sz="4" w:space="0" w:color="65B580" w:themeColor="accent2" w:themeTint="99"/>
        <w:bottom w:val="single" w:sz="4" w:space="0" w:color="65B580" w:themeColor="accent2" w:themeTint="99"/>
        <w:right w:val="single" w:sz="4" w:space="0" w:color="65B580" w:themeColor="accent2" w:themeTint="99"/>
        <w:insideH w:val="single" w:sz="4" w:space="0" w:color="65B580" w:themeColor="accent2" w:themeTint="99"/>
        <w:insideV w:val="single" w:sz="4" w:space="0" w:color="65B580" w:themeColor="accent2" w:themeTint="99"/>
      </w:tblBorders>
    </w:tblPr>
    <w:tblStylePr w:type="firstRow">
      <w:rPr>
        <w:b/>
        <w:bCs/>
        <w:color w:val="FFFFFF" w:themeColor="background1"/>
      </w:rPr>
      <w:tblPr/>
      <w:tcPr>
        <w:tcBorders>
          <w:top w:val="single" w:sz="4" w:space="0" w:color="2B5A3B" w:themeColor="accent2"/>
          <w:left w:val="single" w:sz="4" w:space="0" w:color="2B5A3B" w:themeColor="accent2"/>
          <w:bottom w:val="single" w:sz="4" w:space="0" w:color="2B5A3B" w:themeColor="accent2"/>
          <w:right w:val="single" w:sz="4" w:space="0" w:color="2B5A3B" w:themeColor="accent2"/>
          <w:insideH w:val="nil"/>
          <w:insideV w:val="nil"/>
        </w:tcBorders>
        <w:shd w:val="clear" w:color="auto" w:fill="2B5A3B" w:themeFill="accent2"/>
      </w:tcPr>
    </w:tblStylePr>
    <w:tblStylePr w:type="lastRow">
      <w:rPr>
        <w:b/>
        <w:bCs/>
      </w:rPr>
      <w:tblPr/>
      <w:tcPr>
        <w:tcBorders>
          <w:top w:val="double" w:sz="4" w:space="0" w:color="2B5A3B" w:themeColor="accent2"/>
        </w:tcBorders>
      </w:tcPr>
    </w:tblStylePr>
    <w:tblStylePr w:type="firstCol">
      <w:rPr>
        <w:b/>
        <w:bCs/>
      </w:rPr>
    </w:tblStylePr>
    <w:tblStylePr w:type="lastCol">
      <w:rPr>
        <w:b/>
        <w:bCs/>
      </w:rPr>
    </w:tblStylePr>
    <w:tblStylePr w:type="band1Vert">
      <w:tblPr/>
      <w:tcPr>
        <w:shd w:val="clear" w:color="auto" w:fill="CBE6D4" w:themeFill="accent2" w:themeFillTint="33"/>
      </w:tcPr>
    </w:tblStylePr>
    <w:tblStylePr w:type="band1Horz">
      <w:tblPr/>
      <w:tcPr>
        <w:shd w:val="clear" w:color="auto" w:fill="CBE6D4"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ACD27E" w:themeColor="accent3" w:themeTint="99"/>
        <w:left w:val="single" w:sz="4" w:space="0" w:color="ACD27E" w:themeColor="accent3" w:themeTint="99"/>
        <w:bottom w:val="single" w:sz="4" w:space="0" w:color="ACD27E" w:themeColor="accent3" w:themeTint="99"/>
        <w:right w:val="single" w:sz="4" w:space="0" w:color="ACD27E" w:themeColor="accent3" w:themeTint="99"/>
        <w:insideH w:val="single" w:sz="4" w:space="0" w:color="ACD27E" w:themeColor="accent3" w:themeTint="99"/>
        <w:insideV w:val="single" w:sz="4" w:space="0" w:color="ACD27E" w:themeColor="accent3" w:themeTint="99"/>
      </w:tblBorders>
    </w:tblPr>
    <w:tblStylePr w:type="firstRow">
      <w:rPr>
        <w:b/>
        <w:bCs/>
        <w:color w:val="FFFFFF" w:themeColor="background1"/>
      </w:rPr>
      <w:tblPr/>
      <w:tcPr>
        <w:tcBorders>
          <w:top w:val="single" w:sz="4" w:space="0" w:color="75A439" w:themeColor="accent3"/>
          <w:left w:val="single" w:sz="4" w:space="0" w:color="75A439" w:themeColor="accent3"/>
          <w:bottom w:val="single" w:sz="4" w:space="0" w:color="75A439" w:themeColor="accent3"/>
          <w:right w:val="single" w:sz="4" w:space="0" w:color="75A439" w:themeColor="accent3"/>
          <w:insideH w:val="nil"/>
          <w:insideV w:val="nil"/>
        </w:tcBorders>
        <w:shd w:val="clear" w:color="auto" w:fill="75A439" w:themeFill="accent3"/>
      </w:tcPr>
    </w:tblStylePr>
    <w:tblStylePr w:type="lastRow">
      <w:rPr>
        <w:b/>
        <w:bCs/>
      </w:rPr>
      <w:tblPr/>
      <w:tcPr>
        <w:tcBorders>
          <w:top w:val="double" w:sz="4" w:space="0" w:color="75A439" w:themeColor="accent3"/>
        </w:tcBorders>
      </w:tcPr>
    </w:tblStylePr>
    <w:tblStylePr w:type="firstCol">
      <w:rPr>
        <w:b/>
        <w:bCs/>
      </w:rPr>
    </w:tblStylePr>
    <w:tblStylePr w:type="lastCol">
      <w:rPr>
        <w:b/>
        <w:bCs/>
      </w:rPr>
    </w:tblStylePr>
    <w:tblStylePr w:type="band1Vert">
      <w:tblPr/>
      <w:tcPr>
        <w:shd w:val="clear" w:color="auto" w:fill="E3F0D3" w:themeFill="accent3" w:themeFillTint="33"/>
      </w:tcPr>
    </w:tblStylePr>
    <w:tblStylePr w:type="band1Horz">
      <w:tblPr/>
      <w:tcPr>
        <w:shd w:val="clear" w:color="auto" w:fill="E3F0D3"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BADC8B" w:themeColor="accent4" w:themeTint="99"/>
        <w:left w:val="single" w:sz="4" w:space="0" w:color="BADC8B" w:themeColor="accent4" w:themeTint="99"/>
        <w:bottom w:val="single" w:sz="4" w:space="0" w:color="BADC8B" w:themeColor="accent4" w:themeTint="99"/>
        <w:right w:val="single" w:sz="4" w:space="0" w:color="BADC8B" w:themeColor="accent4" w:themeTint="99"/>
        <w:insideH w:val="single" w:sz="4" w:space="0" w:color="BADC8B" w:themeColor="accent4" w:themeTint="99"/>
        <w:insideV w:val="single" w:sz="4" w:space="0" w:color="BADC8B" w:themeColor="accent4" w:themeTint="99"/>
      </w:tblBorders>
    </w:tblPr>
    <w:tblStylePr w:type="firstRow">
      <w:rPr>
        <w:b/>
        <w:bCs/>
        <w:color w:val="FFFFFF" w:themeColor="background1"/>
      </w:rPr>
      <w:tblPr/>
      <w:tcPr>
        <w:tcBorders>
          <w:top w:val="single" w:sz="4" w:space="0" w:color="8DC63F" w:themeColor="accent4"/>
          <w:left w:val="single" w:sz="4" w:space="0" w:color="8DC63F" w:themeColor="accent4"/>
          <w:bottom w:val="single" w:sz="4" w:space="0" w:color="8DC63F" w:themeColor="accent4"/>
          <w:right w:val="single" w:sz="4" w:space="0" w:color="8DC63F" w:themeColor="accent4"/>
          <w:insideH w:val="nil"/>
          <w:insideV w:val="nil"/>
        </w:tcBorders>
        <w:shd w:val="clear" w:color="auto" w:fill="8DC63F" w:themeFill="accent4"/>
      </w:tcPr>
    </w:tblStylePr>
    <w:tblStylePr w:type="lastRow">
      <w:rPr>
        <w:b/>
        <w:bCs/>
      </w:rPr>
      <w:tblPr/>
      <w:tcPr>
        <w:tcBorders>
          <w:top w:val="double" w:sz="4" w:space="0" w:color="8DC63F" w:themeColor="accent4"/>
        </w:tcBorders>
      </w:tcPr>
    </w:tblStylePr>
    <w:tblStylePr w:type="firstCol">
      <w:rPr>
        <w:b/>
        <w:bCs/>
      </w:rPr>
    </w:tblStylePr>
    <w:tblStylePr w:type="lastCol">
      <w:rPr>
        <w:b/>
        <w:bCs/>
      </w:rPr>
    </w:tblStylePr>
    <w:tblStylePr w:type="band1Vert">
      <w:tblPr/>
      <w:tcPr>
        <w:shd w:val="clear" w:color="auto" w:fill="E8F3D8" w:themeFill="accent4" w:themeFillTint="33"/>
      </w:tcPr>
    </w:tblStylePr>
    <w:tblStylePr w:type="band1Horz">
      <w:tblPr/>
      <w:tcPr>
        <w:shd w:val="clear" w:color="auto" w:fill="E8F3D8"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FFFFFF" w:themeColor="accent5" w:themeTint="99"/>
        <w:left w:val="single" w:sz="4" w:space="0" w:color="FFFFFF" w:themeColor="accent5" w:themeTint="99"/>
        <w:bottom w:val="single" w:sz="4" w:space="0" w:color="FFFFFF" w:themeColor="accent5" w:themeTint="99"/>
        <w:right w:val="single" w:sz="4" w:space="0" w:color="FFFFFF" w:themeColor="accent5" w:themeTint="99"/>
        <w:insideH w:val="single" w:sz="4" w:space="0" w:color="FFFFFF" w:themeColor="accent5" w:themeTint="99"/>
        <w:insideV w:val="single" w:sz="4" w:space="0" w:color="FFFFFF" w:themeColor="accent5" w:themeTint="99"/>
      </w:tblBorders>
    </w:tblPr>
    <w:tblStylePr w:type="firstRow">
      <w:rPr>
        <w:b/>
        <w:bCs/>
        <w:color w:val="FFFFFF" w:themeColor="background1"/>
      </w:rPr>
      <w:tblPr/>
      <w:tcPr>
        <w:tcBorders>
          <w:top w:val="single" w:sz="4" w:space="0" w:color="FFFFFF" w:themeColor="accent5"/>
          <w:left w:val="single" w:sz="4" w:space="0" w:color="FFFFFF" w:themeColor="accent5"/>
          <w:bottom w:val="single" w:sz="4" w:space="0" w:color="FFFFFF" w:themeColor="accent5"/>
          <w:right w:val="single" w:sz="4" w:space="0" w:color="FFFFFF" w:themeColor="accent5"/>
          <w:insideH w:val="nil"/>
          <w:insideV w:val="nil"/>
        </w:tcBorders>
        <w:shd w:val="clear" w:color="auto" w:fill="FFFFFF" w:themeFill="accent5"/>
      </w:tcPr>
    </w:tblStylePr>
    <w:tblStylePr w:type="lastRow">
      <w:rPr>
        <w:b/>
        <w:bCs/>
      </w:rPr>
      <w:tblPr/>
      <w:tcPr>
        <w:tcBorders>
          <w:top w:val="double" w:sz="4" w:space="0" w:color="FFFFFF" w:themeColor="accent5"/>
        </w:tcBorders>
      </w:tcPr>
    </w:tblStylePr>
    <w:tblStylePr w:type="firstCol">
      <w:rPr>
        <w:b/>
        <w:bCs/>
      </w:rPr>
    </w:tblStylePr>
    <w:tblStylePr w:type="lastCol">
      <w:rPr>
        <w:b/>
        <w:bCs/>
      </w:rPr>
    </w:tblStylePr>
    <w:tblStylePr w:type="band1Vert">
      <w:tblPr/>
      <w:tcPr>
        <w:shd w:val="clear" w:color="auto" w:fill="FFFFFF" w:themeFill="accent5" w:themeFillTint="33"/>
      </w:tcPr>
    </w:tblStylePr>
    <w:tblStylePr w:type="band1Horz">
      <w:tblPr/>
      <w:tcPr>
        <w:shd w:val="clear" w:color="auto" w:fill="FFFFFF"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FFFFFF" w:themeColor="accent6" w:themeTint="99"/>
        <w:left w:val="single" w:sz="4" w:space="0" w:color="FFFFFF" w:themeColor="accent6" w:themeTint="99"/>
        <w:bottom w:val="single" w:sz="4" w:space="0" w:color="FFFFFF" w:themeColor="accent6" w:themeTint="99"/>
        <w:right w:val="single" w:sz="4" w:space="0" w:color="FFFFFF" w:themeColor="accent6" w:themeTint="99"/>
        <w:insideH w:val="single" w:sz="4" w:space="0" w:color="FFFFFF" w:themeColor="accent6" w:themeTint="99"/>
        <w:insideV w:val="single" w:sz="4" w:space="0" w:color="FFFFFF" w:themeColor="accent6" w:themeTint="99"/>
      </w:tblBorders>
    </w:tblPr>
    <w:tblStylePr w:type="firstRow">
      <w:rPr>
        <w:b/>
        <w:bCs/>
        <w:color w:val="FFFFFF" w:themeColor="background1"/>
      </w:rPr>
      <w:tblPr/>
      <w:tcPr>
        <w:tcBorders>
          <w:top w:val="single" w:sz="4" w:space="0" w:color="FFFFFF" w:themeColor="accent6"/>
          <w:left w:val="single" w:sz="4" w:space="0" w:color="FFFFFF" w:themeColor="accent6"/>
          <w:bottom w:val="single" w:sz="4" w:space="0" w:color="FFFFFF" w:themeColor="accent6"/>
          <w:right w:val="single" w:sz="4" w:space="0" w:color="FFFFFF" w:themeColor="accent6"/>
          <w:insideH w:val="nil"/>
          <w:insideV w:val="nil"/>
        </w:tcBorders>
        <w:shd w:val="clear" w:color="auto" w:fill="FFFFFF" w:themeFill="accent6"/>
      </w:tcPr>
    </w:tblStylePr>
    <w:tblStylePr w:type="lastRow">
      <w:rPr>
        <w:b/>
        <w:bCs/>
      </w:rPr>
      <w:tblPr/>
      <w:tcPr>
        <w:tcBorders>
          <w:top w:val="double" w:sz="4" w:space="0" w:color="FFFFFF" w:themeColor="accent6"/>
        </w:tcBorders>
      </w:tcPr>
    </w:tblStylePr>
    <w:tblStylePr w:type="firstCol">
      <w:rPr>
        <w:b/>
        <w:bCs/>
      </w:rPr>
    </w:tblStylePr>
    <w:tblStylePr w:type="lastCol">
      <w:rPr>
        <w:b/>
        <w:bCs/>
      </w:rPr>
    </w:tblStylePr>
    <w:tblStylePr w:type="band1Vert">
      <w:tblPr/>
      <w:tcPr>
        <w:shd w:val="clear" w:color="auto" w:fill="FFFFFF" w:themeFill="accent6" w:themeFillTint="33"/>
      </w:tcPr>
    </w:tblStylePr>
    <w:tblStylePr w:type="band1Horz">
      <w:tblPr/>
      <w:tcPr>
        <w:shd w:val="clear" w:color="auto" w:fill="FFFFFF"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7DCD4"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75529"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75529"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75529"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75529" w:themeFill="accent1"/>
      </w:tcPr>
    </w:tblStylePr>
    <w:tblStylePr w:type="band1Vert">
      <w:tblPr/>
      <w:tcPr>
        <w:shd w:val="clear" w:color="auto" w:fill="EFBAA9" w:themeFill="accent1" w:themeFillTint="66"/>
      </w:tcPr>
    </w:tblStylePr>
    <w:tblStylePr w:type="band1Horz">
      <w:tblPr/>
      <w:tcPr>
        <w:shd w:val="clear" w:color="auto" w:fill="EFBAA9"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BE6D4"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B5A3B"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B5A3B"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B5A3B"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B5A3B" w:themeFill="accent2"/>
      </w:tcPr>
    </w:tblStylePr>
    <w:tblStylePr w:type="band1Vert">
      <w:tblPr/>
      <w:tcPr>
        <w:shd w:val="clear" w:color="auto" w:fill="98CEAA" w:themeFill="accent2" w:themeFillTint="66"/>
      </w:tcPr>
    </w:tblStylePr>
    <w:tblStylePr w:type="band1Horz">
      <w:tblPr/>
      <w:tcPr>
        <w:shd w:val="clear" w:color="auto" w:fill="98CEAA"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F0D3"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5A43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5A43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5A43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5A439" w:themeFill="accent3"/>
      </w:tcPr>
    </w:tblStylePr>
    <w:tblStylePr w:type="band1Vert">
      <w:tblPr/>
      <w:tcPr>
        <w:shd w:val="clear" w:color="auto" w:fill="C8E1A9" w:themeFill="accent3" w:themeFillTint="66"/>
      </w:tcPr>
    </w:tblStylePr>
    <w:tblStylePr w:type="band1Horz">
      <w:tblPr/>
      <w:tcPr>
        <w:shd w:val="clear" w:color="auto" w:fill="C8E1A9"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8F3D8"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DC63F"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DC63F"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DC63F"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DC63F" w:themeFill="accent4"/>
      </w:tcPr>
    </w:tblStylePr>
    <w:tblStylePr w:type="band1Vert">
      <w:tblPr/>
      <w:tcPr>
        <w:shd w:val="clear" w:color="auto" w:fill="D1E8B2" w:themeFill="accent4" w:themeFillTint="66"/>
      </w:tcPr>
    </w:tblStylePr>
    <w:tblStylePr w:type="band1Horz">
      <w:tblPr/>
      <w:tcPr>
        <w:shd w:val="clear" w:color="auto" w:fill="D1E8B2"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FFF"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FFF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FFF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FFF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FFFF" w:themeFill="accent5"/>
      </w:tcPr>
    </w:tblStylePr>
    <w:tblStylePr w:type="band1Vert">
      <w:tblPr/>
      <w:tcPr>
        <w:shd w:val="clear" w:color="auto" w:fill="FFFFFF" w:themeFill="accent5" w:themeFillTint="66"/>
      </w:tcPr>
    </w:tblStylePr>
    <w:tblStylePr w:type="band1Horz">
      <w:tblPr/>
      <w:tcPr>
        <w:shd w:val="clear" w:color="auto" w:fill="FFFFFF"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FFF"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FFFF"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FFFF"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FFFF"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FFFF" w:themeFill="accent6"/>
      </w:tcPr>
    </w:tblStylePr>
    <w:tblStylePr w:type="band1Vert">
      <w:tblPr/>
      <w:tcPr>
        <w:shd w:val="clear" w:color="auto" w:fill="FFFFFF" w:themeFill="accent6" w:themeFillTint="66"/>
      </w:tcPr>
    </w:tblStylePr>
    <w:tblStylePr w:type="band1Horz">
      <w:tblPr/>
      <w:tcPr>
        <w:shd w:val="clear" w:color="auto" w:fill="FFFFFF"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semiHidden/>
    <w:rsid w:val="0058629F"/>
    <w:rPr>
      <w:color w:val="A13F1E" w:themeColor="accent1" w:themeShade="BF"/>
    </w:rPr>
    <w:tblPr>
      <w:tblStyleRowBandSize w:val="1"/>
      <w:tblStyleColBandSize w:val="1"/>
      <w:tblBorders>
        <w:top w:val="single" w:sz="4" w:space="0" w:color="E7987E" w:themeColor="accent1" w:themeTint="99"/>
        <w:left w:val="single" w:sz="4" w:space="0" w:color="E7987E" w:themeColor="accent1" w:themeTint="99"/>
        <w:bottom w:val="single" w:sz="4" w:space="0" w:color="E7987E" w:themeColor="accent1" w:themeTint="99"/>
        <w:right w:val="single" w:sz="4" w:space="0" w:color="E7987E" w:themeColor="accent1" w:themeTint="99"/>
        <w:insideH w:val="single" w:sz="4" w:space="0" w:color="E7987E" w:themeColor="accent1" w:themeTint="99"/>
        <w:insideV w:val="single" w:sz="4" w:space="0" w:color="E7987E" w:themeColor="accent1" w:themeTint="99"/>
      </w:tblBorders>
    </w:tblPr>
    <w:tblStylePr w:type="firstRow">
      <w:rPr>
        <w:b/>
        <w:bCs/>
      </w:rPr>
      <w:tblPr/>
      <w:tcPr>
        <w:tcBorders>
          <w:bottom w:val="single" w:sz="12" w:space="0" w:color="E7987E" w:themeColor="accent1" w:themeTint="99"/>
        </w:tcBorders>
      </w:tcPr>
    </w:tblStylePr>
    <w:tblStylePr w:type="lastRow">
      <w:rPr>
        <w:b/>
        <w:bCs/>
      </w:rPr>
      <w:tblPr/>
      <w:tcPr>
        <w:tcBorders>
          <w:top w:val="double" w:sz="4" w:space="0" w:color="E7987E" w:themeColor="accent1" w:themeTint="99"/>
        </w:tcBorders>
      </w:tcPr>
    </w:tblStylePr>
    <w:tblStylePr w:type="firstCol">
      <w:rPr>
        <w:b/>
        <w:bCs/>
      </w:rPr>
    </w:tblStylePr>
    <w:tblStylePr w:type="lastCol">
      <w:rPr>
        <w:b/>
        <w:bCs/>
      </w:rPr>
    </w:tblStylePr>
    <w:tblStylePr w:type="band1Vert">
      <w:tblPr/>
      <w:tcPr>
        <w:shd w:val="clear" w:color="auto" w:fill="F7DCD4" w:themeFill="accent1" w:themeFillTint="33"/>
      </w:tcPr>
    </w:tblStylePr>
    <w:tblStylePr w:type="band1Horz">
      <w:tblPr/>
      <w:tcPr>
        <w:shd w:val="clear" w:color="auto" w:fill="F7DCD4" w:themeFill="accent1" w:themeFillTint="33"/>
      </w:tcPr>
    </w:tblStylePr>
  </w:style>
  <w:style w:type="table" w:styleId="GridTable6Colorful-Accent2">
    <w:name w:val="Grid Table 6 Colorful Accent 2"/>
    <w:basedOn w:val="TableNormal"/>
    <w:uiPriority w:val="51"/>
    <w:semiHidden/>
    <w:rsid w:val="0058629F"/>
    <w:rPr>
      <w:color w:val="20432B" w:themeColor="accent2" w:themeShade="BF"/>
    </w:rPr>
    <w:tblPr>
      <w:tblStyleRowBandSize w:val="1"/>
      <w:tblStyleColBandSize w:val="1"/>
      <w:tblBorders>
        <w:top w:val="single" w:sz="4" w:space="0" w:color="65B580" w:themeColor="accent2" w:themeTint="99"/>
        <w:left w:val="single" w:sz="4" w:space="0" w:color="65B580" w:themeColor="accent2" w:themeTint="99"/>
        <w:bottom w:val="single" w:sz="4" w:space="0" w:color="65B580" w:themeColor="accent2" w:themeTint="99"/>
        <w:right w:val="single" w:sz="4" w:space="0" w:color="65B580" w:themeColor="accent2" w:themeTint="99"/>
        <w:insideH w:val="single" w:sz="4" w:space="0" w:color="65B580" w:themeColor="accent2" w:themeTint="99"/>
        <w:insideV w:val="single" w:sz="4" w:space="0" w:color="65B580" w:themeColor="accent2" w:themeTint="99"/>
      </w:tblBorders>
    </w:tblPr>
    <w:tblStylePr w:type="firstRow">
      <w:rPr>
        <w:b/>
        <w:bCs/>
      </w:rPr>
      <w:tblPr/>
      <w:tcPr>
        <w:tcBorders>
          <w:bottom w:val="single" w:sz="12" w:space="0" w:color="65B580" w:themeColor="accent2" w:themeTint="99"/>
        </w:tcBorders>
      </w:tcPr>
    </w:tblStylePr>
    <w:tblStylePr w:type="lastRow">
      <w:rPr>
        <w:b/>
        <w:bCs/>
      </w:rPr>
      <w:tblPr/>
      <w:tcPr>
        <w:tcBorders>
          <w:top w:val="double" w:sz="4" w:space="0" w:color="65B580" w:themeColor="accent2" w:themeTint="99"/>
        </w:tcBorders>
      </w:tcPr>
    </w:tblStylePr>
    <w:tblStylePr w:type="firstCol">
      <w:rPr>
        <w:b/>
        <w:bCs/>
      </w:rPr>
    </w:tblStylePr>
    <w:tblStylePr w:type="lastCol">
      <w:rPr>
        <w:b/>
        <w:bCs/>
      </w:rPr>
    </w:tblStylePr>
    <w:tblStylePr w:type="band1Vert">
      <w:tblPr/>
      <w:tcPr>
        <w:shd w:val="clear" w:color="auto" w:fill="CBE6D4" w:themeFill="accent2" w:themeFillTint="33"/>
      </w:tcPr>
    </w:tblStylePr>
    <w:tblStylePr w:type="band1Horz">
      <w:tblPr/>
      <w:tcPr>
        <w:shd w:val="clear" w:color="auto" w:fill="CBE6D4" w:themeFill="accent2" w:themeFillTint="33"/>
      </w:tcPr>
    </w:tblStylePr>
  </w:style>
  <w:style w:type="table" w:styleId="GridTable6Colorful-Accent3">
    <w:name w:val="Grid Table 6 Colorful Accent 3"/>
    <w:basedOn w:val="TableNormal"/>
    <w:uiPriority w:val="51"/>
    <w:semiHidden/>
    <w:rsid w:val="0058629F"/>
    <w:rPr>
      <w:color w:val="577A2A" w:themeColor="accent3" w:themeShade="BF"/>
    </w:rPr>
    <w:tblPr>
      <w:tblStyleRowBandSize w:val="1"/>
      <w:tblStyleColBandSize w:val="1"/>
      <w:tblBorders>
        <w:top w:val="single" w:sz="4" w:space="0" w:color="ACD27E" w:themeColor="accent3" w:themeTint="99"/>
        <w:left w:val="single" w:sz="4" w:space="0" w:color="ACD27E" w:themeColor="accent3" w:themeTint="99"/>
        <w:bottom w:val="single" w:sz="4" w:space="0" w:color="ACD27E" w:themeColor="accent3" w:themeTint="99"/>
        <w:right w:val="single" w:sz="4" w:space="0" w:color="ACD27E" w:themeColor="accent3" w:themeTint="99"/>
        <w:insideH w:val="single" w:sz="4" w:space="0" w:color="ACD27E" w:themeColor="accent3" w:themeTint="99"/>
        <w:insideV w:val="single" w:sz="4" w:space="0" w:color="ACD27E" w:themeColor="accent3" w:themeTint="99"/>
      </w:tblBorders>
    </w:tblPr>
    <w:tblStylePr w:type="firstRow">
      <w:rPr>
        <w:b/>
        <w:bCs/>
      </w:rPr>
      <w:tblPr/>
      <w:tcPr>
        <w:tcBorders>
          <w:bottom w:val="single" w:sz="12" w:space="0" w:color="ACD27E" w:themeColor="accent3" w:themeTint="99"/>
        </w:tcBorders>
      </w:tcPr>
    </w:tblStylePr>
    <w:tblStylePr w:type="lastRow">
      <w:rPr>
        <w:b/>
        <w:bCs/>
      </w:rPr>
      <w:tblPr/>
      <w:tcPr>
        <w:tcBorders>
          <w:top w:val="double" w:sz="4" w:space="0" w:color="ACD27E" w:themeColor="accent3" w:themeTint="99"/>
        </w:tcBorders>
      </w:tcPr>
    </w:tblStylePr>
    <w:tblStylePr w:type="firstCol">
      <w:rPr>
        <w:b/>
        <w:bCs/>
      </w:rPr>
    </w:tblStylePr>
    <w:tblStylePr w:type="lastCol">
      <w:rPr>
        <w:b/>
        <w:bCs/>
      </w:rPr>
    </w:tblStylePr>
    <w:tblStylePr w:type="band1Vert">
      <w:tblPr/>
      <w:tcPr>
        <w:shd w:val="clear" w:color="auto" w:fill="E3F0D3" w:themeFill="accent3" w:themeFillTint="33"/>
      </w:tcPr>
    </w:tblStylePr>
    <w:tblStylePr w:type="band1Horz">
      <w:tblPr/>
      <w:tcPr>
        <w:shd w:val="clear" w:color="auto" w:fill="E3F0D3" w:themeFill="accent3" w:themeFillTint="33"/>
      </w:tcPr>
    </w:tblStylePr>
  </w:style>
  <w:style w:type="table" w:styleId="GridTable6Colorful-Accent4">
    <w:name w:val="Grid Table 6 Colorful Accent 4"/>
    <w:basedOn w:val="TableNormal"/>
    <w:uiPriority w:val="51"/>
    <w:semiHidden/>
    <w:rsid w:val="0058629F"/>
    <w:rPr>
      <w:color w:val="69962C" w:themeColor="accent4" w:themeShade="BF"/>
    </w:rPr>
    <w:tblPr>
      <w:tblStyleRowBandSize w:val="1"/>
      <w:tblStyleColBandSize w:val="1"/>
      <w:tblBorders>
        <w:top w:val="single" w:sz="4" w:space="0" w:color="BADC8B" w:themeColor="accent4" w:themeTint="99"/>
        <w:left w:val="single" w:sz="4" w:space="0" w:color="BADC8B" w:themeColor="accent4" w:themeTint="99"/>
        <w:bottom w:val="single" w:sz="4" w:space="0" w:color="BADC8B" w:themeColor="accent4" w:themeTint="99"/>
        <w:right w:val="single" w:sz="4" w:space="0" w:color="BADC8B" w:themeColor="accent4" w:themeTint="99"/>
        <w:insideH w:val="single" w:sz="4" w:space="0" w:color="BADC8B" w:themeColor="accent4" w:themeTint="99"/>
        <w:insideV w:val="single" w:sz="4" w:space="0" w:color="BADC8B" w:themeColor="accent4" w:themeTint="99"/>
      </w:tblBorders>
    </w:tblPr>
    <w:tblStylePr w:type="firstRow">
      <w:rPr>
        <w:b/>
        <w:bCs/>
      </w:rPr>
      <w:tblPr/>
      <w:tcPr>
        <w:tcBorders>
          <w:bottom w:val="single" w:sz="12" w:space="0" w:color="BADC8B" w:themeColor="accent4" w:themeTint="99"/>
        </w:tcBorders>
      </w:tcPr>
    </w:tblStylePr>
    <w:tblStylePr w:type="lastRow">
      <w:rPr>
        <w:b/>
        <w:bCs/>
      </w:rPr>
      <w:tblPr/>
      <w:tcPr>
        <w:tcBorders>
          <w:top w:val="double" w:sz="4" w:space="0" w:color="BADC8B" w:themeColor="accent4" w:themeTint="99"/>
        </w:tcBorders>
      </w:tcPr>
    </w:tblStylePr>
    <w:tblStylePr w:type="firstCol">
      <w:rPr>
        <w:b/>
        <w:bCs/>
      </w:rPr>
    </w:tblStylePr>
    <w:tblStylePr w:type="lastCol">
      <w:rPr>
        <w:b/>
        <w:bCs/>
      </w:rPr>
    </w:tblStylePr>
    <w:tblStylePr w:type="band1Vert">
      <w:tblPr/>
      <w:tcPr>
        <w:shd w:val="clear" w:color="auto" w:fill="E8F3D8" w:themeFill="accent4" w:themeFillTint="33"/>
      </w:tcPr>
    </w:tblStylePr>
    <w:tblStylePr w:type="band1Horz">
      <w:tblPr/>
      <w:tcPr>
        <w:shd w:val="clear" w:color="auto" w:fill="E8F3D8" w:themeFill="accent4" w:themeFillTint="33"/>
      </w:tcPr>
    </w:tblStylePr>
  </w:style>
  <w:style w:type="table" w:styleId="GridTable6Colorful-Accent5">
    <w:name w:val="Grid Table 6 Colorful Accent 5"/>
    <w:basedOn w:val="TableNormal"/>
    <w:uiPriority w:val="51"/>
    <w:semiHidden/>
    <w:rsid w:val="0058629F"/>
    <w:rPr>
      <w:color w:val="BFBFBF" w:themeColor="accent5" w:themeShade="BF"/>
    </w:rPr>
    <w:tblPr>
      <w:tblStyleRowBandSize w:val="1"/>
      <w:tblStyleColBandSize w:val="1"/>
      <w:tblBorders>
        <w:top w:val="single" w:sz="4" w:space="0" w:color="FFFFFF" w:themeColor="accent5" w:themeTint="99"/>
        <w:left w:val="single" w:sz="4" w:space="0" w:color="FFFFFF" w:themeColor="accent5" w:themeTint="99"/>
        <w:bottom w:val="single" w:sz="4" w:space="0" w:color="FFFFFF" w:themeColor="accent5" w:themeTint="99"/>
        <w:right w:val="single" w:sz="4" w:space="0" w:color="FFFFFF" w:themeColor="accent5" w:themeTint="99"/>
        <w:insideH w:val="single" w:sz="4" w:space="0" w:color="FFFFFF" w:themeColor="accent5" w:themeTint="99"/>
        <w:insideV w:val="single" w:sz="4" w:space="0" w:color="FFFFFF" w:themeColor="accent5" w:themeTint="99"/>
      </w:tblBorders>
    </w:tblPr>
    <w:tblStylePr w:type="firstRow">
      <w:rPr>
        <w:b/>
        <w:bCs/>
      </w:rPr>
      <w:tblPr/>
      <w:tcPr>
        <w:tcBorders>
          <w:bottom w:val="single" w:sz="12" w:space="0" w:color="FFFFFF" w:themeColor="accent5" w:themeTint="99"/>
        </w:tcBorders>
      </w:tcPr>
    </w:tblStylePr>
    <w:tblStylePr w:type="lastRow">
      <w:rPr>
        <w:b/>
        <w:bCs/>
      </w:rPr>
      <w:tblPr/>
      <w:tcPr>
        <w:tcBorders>
          <w:top w:val="double" w:sz="4" w:space="0" w:color="FFFFFF" w:themeColor="accent5" w:themeTint="99"/>
        </w:tcBorders>
      </w:tcPr>
    </w:tblStylePr>
    <w:tblStylePr w:type="firstCol">
      <w:rPr>
        <w:b/>
        <w:bCs/>
      </w:rPr>
    </w:tblStylePr>
    <w:tblStylePr w:type="lastCol">
      <w:rPr>
        <w:b/>
        <w:bCs/>
      </w:rPr>
    </w:tblStylePr>
    <w:tblStylePr w:type="band1Vert">
      <w:tblPr/>
      <w:tcPr>
        <w:shd w:val="clear" w:color="auto" w:fill="FFFFFF" w:themeFill="accent5" w:themeFillTint="33"/>
      </w:tcPr>
    </w:tblStylePr>
    <w:tblStylePr w:type="band1Horz">
      <w:tblPr/>
      <w:tcPr>
        <w:shd w:val="clear" w:color="auto" w:fill="FFFFFF" w:themeFill="accent5" w:themeFillTint="33"/>
      </w:tcPr>
    </w:tblStylePr>
  </w:style>
  <w:style w:type="table" w:styleId="GridTable6Colorful-Accent6">
    <w:name w:val="Grid Table 6 Colorful Accent 6"/>
    <w:basedOn w:val="TableNormal"/>
    <w:uiPriority w:val="51"/>
    <w:semiHidden/>
    <w:rsid w:val="0058629F"/>
    <w:rPr>
      <w:color w:val="BFBFBF" w:themeColor="accent6" w:themeShade="BF"/>
    </w:rPr>
    <w:tblPr>
      <w:tblStyleRowBandSize w:val="1"/>
      <w:tblStyleColBandSize w:val="1"/>
      <w:tblBorders>
        <w:top w:val="single" w:sz="4" w:space="0" w:color="FFFFFF" w:themeColor="accent6" w:themeTint="99"/>
        <w:left w:val="single" w:sz="4" w:space="0" w:color="FFFFFF" w:themeColor="accent6" w:themeTint="99"/>
        <w:bottom w:val="single" w:sz="4" w:space="0" w:color="FFFFFF" w:themeColor="accent6" w:themeTint="99"/>
        <w:right w:val="single" w:sz="4" w:space="0" w:color="FFFFFF" w:themeColor="accent6" w:themeTint="99"/>
        <w:insideH w:val="single" w:sz="4" w:space="0" w:color="FFFFFF" w:themeColor="accent6" w:themeTint="99"/>
        <w:insideV w:val="single" w:sz="4" w:space="0" w:color="FFFFFF" w:themeColor="accent6" w:themeTint="99"/>
      </w:tblBorders>
    </w:tblPr>
    <w:tblStylePr w:type="firstRow">
      <w:rPr>
        <w:b/>
        <w:bCs/>
      </w:rPr>
      <w:tblPr/>
      <w:tcPr>
        <w:tcBorders>
          <w:bottom w:val="single" w:sz="12" w:space="0" w:color="FFFFFF" w:themeColor="accent6" w:themeTint="99"/>
        </w:tcBorders>
      </w:tcPr>
    </w:tblStylePr>
    <w:tblStylePr w:type="lastRow">
      <w:rPr>
        <w:b/>
        <w:bCs/>
      </w:rPr>
      <w:tblPr/>
      <w:tcPr>
        <w:tcBorders>
          <w:top w:val="double" w:sz="4" w:space="0" w:color="FFFFFF" w:themeColor="accent6" w:themeTint="99"/>
        </w:tcBorders>
      </w:tcPr>
    </w:tblStylePr>
    <w:tblStylePr w:type="firstCol">
      <w:rPr>
        <w:b/>
        <w:bCs/>
      </w:rPr>
    </w:tblStylePr>
    <w:tblStylePr w:type="lastCol">
      <w:rPr>
        <w:b/>
        <w:bCs/>
      </w:rPr>
    </w:tblStylePr>
    <w:tblStylePr w:type="band1Vert">
      <w:tblPr/>
      <w:tcPr>
        <w:shd w:val="clear" w:color="auto" w:fill="FFFFFF" w:themeFill="accent6" w:themeFillTint="33"/>
      </w:tcPr>
    </w:tblStylePr>
    <w:tblStylePr w:type="band1Horz">
      <w:tblPr/>
      <w:tcPr>
        <w:shd w:val="clear" w:color="auto" w:fill="FFFFFF"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semiHidden/>
    <w:rsid w:val="0058629F"/>
    <w:rPr>
      <w:color w:val="A13F1E" w:themeColor="accent1" w:themeShade="BF"/>
    </w:rPr>
    <w:tblPr>
      <w:tblStyleRowBandSize w:val="1"/>
      <w:tblStyleColBandSize w:val="1"/>
      <w:tblBorders>
        <w:top w:val="single" w:sz="4" w:space="0" w:color="E7987E" w:themeColor="accent1" w:themeTint="99"/>
        <w:left w:val="single" w:sz="4" w:space="0" w:color="E7987E" w:themeColor="accent1" w:themeTint="99"/>
        <w:bottom w:val="single" w:sz="4" w:space="0" w:color="E7987E" w:themeColor="accent1" w:themeTint="99"/>
        <w:right w:val="single" w:sz="4" w:space="0" w:color="E7987E" w:themeColor="accent1" w:themeTint="99"/>
        <w:insideH w:val="single" w:sz="4" w:space="0" w:color="E7987E" w:themeColor="accent1" w:themeTint="99"/>
        <w:insideV w:val="single" w:sz="4" w:space="0" w:color="E7987E"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7DCD4" w:themeFill="accent1" w:themeFillTint="33"/>
      </w:tcPr>
    </w:tblStylePr>
    <w:tblStylePr w:type="band1Horz">
      <w:tblPr/>
      <w:tcPr>
        <w:shd w:val="clear" w:color="auto" w:fill="F7DCD4" w:themeFill="accent1" w:themeFillTint="33"/>
      </w:tcPr>
    </w:tblStylePr>
    <w:tblStylePr w:type="neCell">
      <w:tblPr/>
      <w:tcPr>
        <w:tcBorders>
          <w:bottom w:val="single" w:sz="4" w:space="0" w:color="E7987E" w:themeColor="accent1" w:themeTint="99"/>
        </w:tcBorders>
      </w:tcPr>
    </w:tblStylePr>
    <w:tblStylePr w:type="nwCell">
      <w:tblPr/>
      <w:tcPr>
        <w:tcBorders>
          <w:bottom w:val="single" w:sz="4" w:space="0" w:color="E7987E" w:themeColor="accent1" w:themeTint="99"/>
        </w:tcBorders>
      </w:tcPr>
    </w:tblStylePr>
    <w:tblStylePr w:type="seCell">
      <w:tblPr/>
      <w:tcPr>
        <w:tcBorders>
          <w:top w:val="single" w:sz="4" w:space="0" w:color="E7987E" w:themeColor="accent1" w:themeTint="99"/>
        </w:tcBorders>
      </w:tcPr>
    </w:tblStylePr>
    <w:tblStylePr w:type="swCell">
      <w:tblPr/>
      <w:tcPr>
        <w:tcBorders>
          <w:top w:val="single" w:sz="4" w:space="0" w:color="E7987E" w:themeColor="accent1" w:themeTint="99"/>
        </w:tcBorders>
      </w:tcPr>
    </w:tblStylePr>
  </w:style>
  <w:style w:type="table" w:styleId="GridTable7Colorful-Accent2">
    <w:name w:val="Grid Table 7 Colorful Accent 2"/>
    <w:basedOn w:val="TableNormal"/>
    <w:uiPriority w:val="52"/>
    <w:semiHidden/>
    <w:rsid w:val="0058629F"/>
    <w:rPr>
      <w:color w:val="20432B" w:themeColor="accent2" w:themeShade="BF"/>
    </w:rPr>
    <w:tblPr>
      <w:tblStyleRowBandSize w:val="1"/>
      <w:tblStyleColBandSize w:val="1"/>
      <w:tblBorders>
        <w:top w:val="single" w:sz="4" w:space="0" w:color="65B580" w:themeColor="accent2" w:themeTint="99"/>
        <w:left w:val="single" w:sz="4" w:space="0" w:color="65B580" w:themeColor="accent2" w:themeTint="99"/>
        <w:bottom w:val="single" w:sz="4" w:space="0" w:color="65B580" w:themeColor="accent2" w:themeTint="99"/>
        <w:right w:val="single" w:sz="4" w:space="0" w:color="65B580" w:themeColor="accent2" w:themeTint="99"/>
        <w:insideH w:val="single" w:sz="4" w:space="0" w:color="65B580" w:themeColor="accent2" w:themeTint="99"/>
        <w:insideV w:val="single" w:sz="4" w:space="0" w:color="65B580"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BE6D4" w:themeFill="accent2" w:themeFillTint="33"/>
      </w:tcPr>
    </w:tblStylePr>
    <w:tblStylePr w:type="band1Horz">
      <w:tblPr/>
      <w:tcPr>
        <w:shd w:val="clear" w:color="auto" w:fill="CBE6D4" w:themeFill="accent2" w:themeFillTint="33"/>
      </w:tcPr>
    </w:tblStylePr>
    <w:tblStylePr w:type="neCell">
      <w:tblPr/>
      <w:tcPr>
        <w:tcBorders>
          <w:bottom w:val="single" w:sz="4" w:space="0" w:color="65B580" w:themeColor="accent2" w:themeTint="99"/>
        </w:tcBorders>
      </w:tcPr>
    </w:tblStylePr>
    <w:tblStylePr w:type="nwCell">
      <w:tblPr/>
      <w:tcPr>
        <w:tcBorders>
          <w:bottom w:val="single" w:sz="4" w:space="0" w:color="65B580" w:themeColor="accent2" w:themeTint="99"/>
        </w:tcBorders>
      </w:tcPr>
    </w:tblStylePr>
    <w:tblStylePr w:type="seCell">
      <w:tblPr/>
      <w:tcPr>
        <w:tcBorders>
          <w:top w:val="single" w:sz="4" w:space="0" w:color="65B580" w:themeColor="accent2" w:themeTint="99"/>
        </w:tcBorders>
      </w:tcPr>
    </w:tblStylePr>
    <w:tblStylePr w:type="swCell">
      <w:tblPr/>
      <w:tcPr>
        <w:tcBorders>
          <w:top w:val="single" w:sz="4" w:space="0" w:color="65B580" w:themeColor="accent2" w:themeTint="99"/>
        </w:tcBorders>
      </w:tcPr>
    </w:tblStylePr>
  </w:style>
  <w:style w:type="table" w:styleId="GridTable7Colorful-Accent3">
    <w:name w:val="Grid Table 7 Colorful Accent 3"/>
    <w:basedOn w:val="TableNormal"/>
    <w:uiPriority w:val="52"/>
    <w:semiHidden/>
    <w:rsid w:val="0058629F"/>
    <w:rPr>
      <w:color w:val="577A2A" w:themeColor="accent3" w:themeShade="BF"/>
    </w:rPr>
    <w:tblPr>
      <w:tblStyleRowBandSize w:val="1"/>
      <w:tblStyleColBandSize w:val="1"/>
      <w:tblBorders>
        <w:top w:val="single" w:sz="4" w:space="0" w:color="ACD27E" w:themeColor="accent3" w:themeTint="99"/>
        <w:left w:val="single" w:sz="4" w:space="0" w:color="ACD27E" w:themeColor="accent3" w:themeTint="99"/>
        <w:bottom w:val="single" w:sz="4" w:space="0" w:color="ACD27E" w:themeColor="accent3" w:themeTint="99"/>
        <w:right w:val="single" w:sz="4" w:space="0" w:color="ACD27E" w:themeColor="accent3" w:themeTint="99"/>
        <w:insideH w:val="single" w:sz="4" w:space="0" w:color="ACD27E" w:themeColor="accent3" w:themeTint="99"/>
        <w:insideV w:val="single" w:sz="4" w:space="0" w:color="ACD27E"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F0D3" w:themeFill="accent3" w:themeFillTint="33"/>
      </w:tcPr>
    </w:tblStylePr>
    <w:tblStylePr w:type="band1Horz">
      <w:tblPr/>
      <w:tcPr>
        <w:shd w:val="clear" w:color="auto" w:fill="E3F0D3" w:themeFill="accent3" w:themeFillTint="33"/>
      </w:tcPr>
    </w:tblStylePr>
    <w:tblStylePr w:type="neCell">
      <w:tblPr/>
      <w:tcPr>
        <w:tcBorders>
          <w:bottom w:val="single" w:sz="4" w:space="0" w:color="ACD27E" w:themeColor="accent3" w:themeTint="99"/>
        </w:tcBorders>
      </w:tcPr>
    </w:tblStylePr>
    <w:tblStylePr w:type="nwCell">
      <w:tblPr/>
      <w:tcPr>
        <w:tcBorders>
          <w:bottom w:val="single" w:sz="4" w:space="0" w:color="ACD27E" w:themeColor="accent3" w:themeTint="99"/>
        </w:tcBorders>
      </w:tcPr>
    </w:tblStylePr>
    <w:tblStylePr w:type="seCell">
      <w:tblPr/>
      <w:tcPr>
        <w:tcBorders>
          <w:top w:val="single" w:sz="4" w:space="0" w:color="ACD27E" w:themeColor="accent3" w:themeTint="99"/>
        </w:tcBorders>
      </w:tcPr>
    </w:tblStylePr>
    <w:tblStylePr w:type="swCell">
      <w:tblPr/>
      <w:tcPr>
        <w:tcBorders>
          <w:top w:val="single" w:sz="4" w:space="0" w:color="ACD27E" w:themeColor="accent3" w:themeTint="99"/>
        </w:tcBorders>
      </w:tcPr>
    </w:tblStylePr>
  </w:style>
  <w:style w:type="table" w:styleId="GridTable7Colorful-Accent4">
    <w:name w:val="Grid Table 7 Colorful Accent 4"/>
    <w:basedOn w:val="TableNormal"/>
    <w:uiPriority w:val="52"/>
    <w:semiHidden/>
    <w:rsid w:val="0058629F"/>
    <w:rPr>
      <w:color w:val="69962C" w:themeColor="accent4" w:themeShade="BF"/>
    </w:rPr>
    <w:tblPr>
      <w:tblStyleRowBandSize w:val="1"/>
      <w:tblStyleColBandSize w:val="1"/>
      <w:tblBorders>
        <w:top w:val="single" w:sz="4" w:space="0" w:color="BADC8B" w:themeColor="accent4" w:themeTint="99"/>
        <w:left w:val="single" w:sz="4" w:space="0" w:color="BADC8B" w:themeColor="accent4" w:themeTint="99"/>
        <w:bottom w:val="single" w:sz="4" w:space="0" w:color="BADC8B" w:themeColor="accent4" w:themeTint="99"/>
        <w:right w:val="single" w:sz="4" w:space="0" w:color="BADC8B" w:themeColor="accent4" w:themeTint="99"/>
        <w:insideH w:val="single" w:sz="4" w:space="0" w:color="BADC8B" w:themeColor="accent4" w:themeTint="99"/>
        <w:insideV w:val="single" w:sz="4" w:space="0" w:color="BADC8B"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F3D8" w:themeFill="accent4" w:themeFillTint="33"/>
      </w:tcPr>
    </w:tblStylePr>
    <w:tblStylePr w:type="band1Horz">
      <w:tblPr/>
      <w:tcPr>
        <w:shd w:val="clear" w:color="auto" w:fill="E8F3D8" w:themeFill="accent4" w:themeFillTint="33"/>
      </w:tcPr>
    </w:tblStylePr>
    <w:tblStylePr w:type="neCell">
      <w:tblPr/>
      <w:tcPr>
        <w:tcBorders>
          <w:bottom w:val="single" w:sz="4" w:space="0" w:color="BADC8B" w:themeColor="accent4" w:themeTint="99"/>
        </w:tcBorders>
      </w:tcPr>
    </w:tblStylePr>
    <w:tblStylePr w:type="nwCell">
      <w:tblPr/>
      <w:tcPr>
        <w:tcBorders>
          <w:bottom w:val="single" w:sz="4" w:space="0" w:color="BADC8B" w:themeColor="accent4" w:themeTint="99"/>
        </w:tcBorders>
      </w:tcPr>
    </w:tblStylePr>
    <w:tblStylePr w:type="seCell">
      <w:tblPr/>
      <w:tcPr>
        <w:tcBorders>
          <w:top w:val="single" w:sz="4" w:space="0" w:color="BADC8B" w:themeColor="accent4" w:themeTint="99"/>
        </w:tcBorders>
      </w:tcPr>
    </w:tblStylePr>
    <w:tblStylePr w:type="swCell">
      <w:tblPr/>
      <w:tcPr>
        <w:tcBorders>
          <w:top w:val="single" w:sz="4" w:space="0" w:color="BADC8B" w:themeColor="accent4" w:themeTint="99"/>
        </w:tcBorders>
      </w:tcPr>
    </w:tblStylePr>
  </w:style>
  <w:style w:type="table" w:styleId="GridTable7Colorful-Accent5">
    <w:name w:val="Grid Table 7 Colorful Accent 5"/>
    <w:basedOn w:val="TableNormal"/>
    <w:uiPriority w:val="52"/>
    <w:semiHidden/>
    <w:rsid w:val="0058629F"/>
    <w:rPr>
      <w:color w:val="BFBFBF" w:themeColor="accent5" w:themeShade="BF"/>
    </w:rPr>
    <w:tblPr>
      <w:tblStyleRowBandSize w:val="1"/>
      <w:tblStyleColBandSize w:val="1"/>
      <w:tblBorders>
        <w:top w:val="single" w:sz="4" w:space="0" w:color="FFFFFF" w:themeColor="accent5" w:themeTint="99"/>
        <w:left w:val="single" w:sz="4" w:space="0" w:color="FFFFFF" w:themeColor="accent5" w:themeTint="99"/>
        <w:bottom w:val="single" w:sz="4" w:space="0" w:color="FFFFFF" w:themeColor="accent5" w:themeTint="99"/>
        <w:right w:val="single" w:sz="4" w:space="0" w:color="FFFFFF" w:themeColor="accent5" w:themeTint="99"/>
        <w:insideH w:val="single" w:sz="4" w:space="0" w:color="FFFFFF" w:themeColor="accent5" w:themeTint="99"/>
        <w:insideV w:val="single" w:sz="4" w:space="0" w:color="FFFFFF"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FFF" w:themeFill="accent5" w:themeFillTint="33"/>
      </w:tcPr>
    </w:tblStylePr>
    <w:tblStylePr w:type="band1Horz">
      <w:tblPr/>
      <w:tcPr>
        <w:shd w:val="clear" w:color="auto" w:fill="FFFFFF" w:themeFill="accent5" w:themeFillTint="33"/>
      </w:tcPr>
    </w:tblStylePr>
    <w:tblStylePr w:type="neCell">
      <w:tblPr/>
      <w:tcPr>
        <w:tcBorders>
          <w:bottom w:val="single" w:sz="4" w:space="0" w:color="FFFFFF" w:themeColor="accent5" w:themeTint="99"/>
        </w:tcBorders>
      </w:tcPr>
    </w:tblStylePr>
    <w:tblStylePr w:type="nwCell">
      <w:tblPr/>
      <w:tcPr>
        <w:tcBorders>
          <w:bottom w:val="single" w:sz="4" w:space="0" w:color="FFFFFF" w:themeColor="accent5" w:themeTint="99"/>
        </w:tcBorders>
      </w:tcPr>
    </w:tblStylePr>
    <w:tblStylePr w:type="seCell">
      <w:tblPr/>
      <w:tcPr>
        <w:tcBorders>
          <w:top w:val="single" w:sz="4" w:space="0" w:color="FFFFFF" w:themeColor="accent5" w:themeTint="99"/>
        </w:tcBorders>
      </w:tcPr>
    </w:tblStylePr>
    <w:tblStylePr w:type="swCell">
      <w:tblPr/>
      <w:tcPr>
        <w:tcBorders>
          <w:top w:val="single" w:sz="4" w:space="0" w:color="FFFFFF" w:themeColor="accent5" w:themeTint="99"/>
        </w:tcBorders>
      </w:tcPr>
    </w:tblStylePr>
  </w:style>
  <w:style w:type="table" w:styleId="GridTable7Colorful-Accent6">
    <w:name w:val="Grid Table 7 Colorful Accent 6"/>
    <w:basedOn w:val="TableNormal"/>
    <w:uiPriority w:val="52"/>
    <w:semiHidden/>
    <w:rsid w:val="0058629F"/>
    <w:rPr>
      <w:color w:val="BFBFBF" w:themeColor="accent6" w:themeShade="BF"/>
    </w:rPr>
    <w:tblPr>
      <w:tblStyleRowBandSize w:val="1"/>
      <w:tblStyleColBandSize w:val="1"/>
      <w:tblBorders>
        <w:top w:val="single" w:sz="4" w:space="0" w:color="FFFFFF" w:themeColor="accent6" w:themeTint="99"/>
        <w:left w:val="single" w:sz="4" w:space="0" w:color="FFFFFF" w:themeColor="accent6" w:themeTint="99"/>
        <w:bottom w:val="single" w:sz="4" w:space="0" w:color="FFFFFF" w:themeColor="accent6" w:themeTint="99"/>
        <w:right w:val="single" w:sz="4" w:space="0" w:color="FFFFFF" w:themeColor="accent6" w:themeTint="99"/>
        <w:insideH w:val="single" w:sz="4" w:space="0" w:color="FFFFFF" w:themeColor="accent6" w:themeTint="99"/>
        <w:insideV w:val="single" w:sz="4" w:space="0" w:color="FFFFF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FFF" w:themeFill="accent6" w:themeFillTint="33"/>
      </w:tcPr>
    </w:tblStylePr>
    <w:tblStylePr w:type="band1Horz">
      <w:tblPr/>
      <w:tcPr>
        <w:shd w:val="clear" w:color="auto" w:fill="FFFFFF" w:themeFill="accent6" w:themeFillTint="33"/>
      </w:tcPr>
    </w:tblStylePr>
    <w:tblStylePr w:type="neCell">
      <w:tblPr/>
      <w:tcPr>
        <w:tcBorders>
          <w:bottom w:val="single" w:sz="4" w:space="0" w:color="FFFFFF" w:themeColor="accent6" w:themeTint="99"/>
        </w:tcBorders>
      </w:tcPr>
    </w:tblStylePr>
    <w:tblStylePr w:type="nwCell">
      <w:tblPr/>
      <w:tcPr>
        <w:tcBorders>
          <w:bottom w:val="single" w:sz="4" w:space="0" w:color="FFFFFF" w:themeColor="accent6" w:themeTint="99"/>
        </w:tcBorders>
      </w:tcPr>
    </w:tblStylePr>
    <w:tblStylePr w:type="seCell">
      <w:tblPr/>
      <w:tcPr>
        <w:tcBorders>
          <w:top w:val="single" w:sz="4" w:space="0" w:color="FFFFFF" w:themeColor="accent6" w:themeTint="99"/>
        </w:tcBorders>
      </w:tcPr>
    </w:tblStylePr>
    <w:tblStylePr w:type="swCell">
      <w:tblPr/>
      <w:tcPr>
        <w:tcBorders>
          <w:top w:val="single" w:sz="4" w:space="0" w:color="FFFFFF"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D75529" w:themeColor="accent1"/>
        <w:left w:val="single" w:sz="8" w:space="0" w:color="D75529" w:themeColor="accent1"/>
        <w:bottom w:val="single" w:sz="8" w:space="0" w:color="D75529" w:themeColor="accent1"/>
        <w:right w:val="single" w:sz="8" w:space="0" w:color="D75529" w:themeColor="accent1"/>
        <w:insideH w:val="single" w:sz="8" w:space="0" w:color="D75529" w:themeColor="accent1"/>
        <w:insideV w:val="single" w:sz="8" w:space="0" w:color="D75529"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75529" w:themeColor="accent1"/>
          <w:left w:val="single" w:sz="8" w:space="0" w:color="D75529" w:themeColor="accent1"/>
          <w:bottom w:val="single" w:sz="18" w:space="0" w:color="D75529" w:themeColor="accent1"/>
          <w:right w:val="single" w:sz="8" w:space="0" w:color="D75529" w:themeColor="accent1"/>
          <w:insideH w:val="nil"/>
          <w:insideV w:val="single" w:sz="8" w:space="0" w:color="D75529"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75529" w:themeColor="accent1"/>
          <w:left w:val="single" w:sz="8" w:space="0" w:color="D75529" w:themeColor="accent1"/>
          <w:bottom w:val="single" w:sz="8" w:space="0" w:color="D75529" w:themeColor="accent1"/>
          <w:right w:val="single" w:sz="8" w:space="0" w:color="D75529" w:themeColor="accent1"/>
          <w:insideH w:val="nil"/>
          <w:insideV w:val="single" w:sz="8" w:space="0" w:color="D75529"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75529" w:themeColor="accent1"/>
          <w:left w:val="single" w:sz="8" w:space="0" w:color="D75529" w:themeColor="accent1"/>
          <w:bottom w:val="single" w:sz="8" w:space="0" w:color="D75529" w:themeColor="accent1"/>
          <w:right w:val="single" w:sz="8" w:space="0" w:color="D75529" w:themeColor="accent1"/>
        </w:tcBorders>
      </w:tcPr>
    </w:tblStylePr>
    <w:tblStylePr w:type="band1Vert">
      <w:tblPr/>
      <w:tcPr>
        <w:tcBorders>
          <w:top w:val="single" w:sz="8" w:space="0" w:color="D75529" w:themeColor="accent1"/>
          <w:left w:val="single" w:sz="8" w:space="0" w:color="D75529" w:themeColor="accent1"/>
          <w:bottom w:val="single" w:sz="8" w:space="0" w:color="D75529" w:themeColor="accent1"/>
          <w:right w:val="single" w:sz="8" w:space="0" w:color="D75529" w:themeColor="accent1"/>
        </w:tcBorders>
        <w:shd w:val="clear" w:color="auto" w:fill="F5D4C9" w:themeFill="accent1" w:themeFillTint="3F"/>
      </w:tcPr>
    </w:tblStylePr>
    <w:tblStylePr w:type="band1Horz">
      <w:tblPr/>
      <w:tcPr>
        <w:tcBorders>
          <w:top w:val="single" w:sz="8" w:space="0" w:color="D75529" w:themeColor="accent1"/>
          <w:left w:val="single" w:sz="8" w:space="0" w:color="D75529" w:themeColor="accent1"/>
          <w:bottom w:val="single" w:sz="8" w:space="0" w:color="D75529" w:themeColor="accent1"/>
          <w:right w:val="single" w:sz="8" w:space="0" w:color="D75529" w:themeColor="accent1"/>
          <w:insideV w:val="single" w:sz="8" w:space="0" w:color="D75529" w:themeColor="accent1"/>
        </w:tcBorders>
        <w:shd w:val="clear" w:color="auto" w:fill="F5D4C9" w:themeFill="accent1" w:themeFillTint="3F"/>
      </w:tcPr>
    </w:tblStylePr>
    <w:tblStylePr w:type="band2Horz">
      <w:tblPr/>
      <w:tcPr>
        <w:tcBorders>
          <w:top w:val="single" w:sz="8" w:space="0" w:color="D75529" w:themeColor="accent1"/>
          <w:left w:val="single" w:sz="8" w:space="0" w:color="D75529" w:themeColor="accent1"/>
          <w:bottom w:val="single" w:sz="8" w:space="0" w:color="D75529" w:themeColor="accent1"/>
          <w:right w:val="single" w:sz="8" w:space="0" w:color="D75529" w:themeColor="accent1"/>
          <w:insideV w:val="single" w:sz="8" w:space="0" w:color="D75529"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2B5A3B" w:themeColor="accent2"/>
        <w:left w:val="single" w:sz="8" w:space="0" w:color="2B5A3B" w:themeColor="accent2"/>
        <w:bottom w:val="single" w:sz="8" w:space="0" w:color="2B5A3B" w:themeColor="accent2"/>
        <w:right w:val="single" w:sz="8" w:space="0" w:color="2B5A3B" w:themeColor="accent2"/>
        <w:insideH w:val="single" w:sz="8" w:space="0" w:color="2B5A3B" w:themeColor="accent2"/>
        <w:insideV w:val="single" w:sz="8" w:space="0" w:color="2B5A3B"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B5A3B" w:themeColor="accent2"/>
          <w:left w:val="single" w:sz="8" w:space="0" w:color="2B5A3B" w:themeColor="accent2"/>
          <w:bottom w:val="single" w:sz="18" w:space="0" w:color="2B5A3B" w:themeColor="accent2"/>
          <w:right w:val="single" w:sz="8" w:space="0" w:color="2B5A3B" w:themeColor="accent2"/>
          <w:insideH w:val="nil"/>
          <w:insideV w:val="single" w:sz="8" w:space="0" w:color="2B5A3B"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B5A3B" w:themeColor="accent2"/>
          <w:left w:val="single" w:sz="8" w:space="0" w:color="2B5A3B" w:themeColor="accent2"/>
          <w:bottom w:val="single" w:sz="8" w:space="0" w:color="2B5A3B" w:themeColor="accent2"/>
          <w:right w:val="single" w:sz="8" w:space="0" w:color="2B5A3B" w:themeColor="accent2"/>
          <w:insideH w:val="nil"/>
          <w:insideV w:val="single" w:sz="8" w:space="0" w:color="2B5A3B"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B5A3B" w:themeColor="accent2"/>
          <w:left w:val="single" w:sz="8" w:space="0" w:color="2B5A3B" w:themeColor="accent2"/>
          <w:bottom w:val="single" w:sz="8" w:space="0" w:color="2B5A3B" w:themeColor="accent2"/>
          <w:right w:val="single" w:sz="8" w:space="0" w:color="2B5A3B" w:themeColor="accent2"/>
        </w:tcBorders>
      </w:tcPr>
    </w:tblStylePr>
    <w:tblStylePr w:type="band1Vert">
      <w:tblPr/>
      <w:tcPr>
        <w:tcBorders>
          <w:top w:val="single" w:sz="8" w:space="0" w:color="2B5A3B" w:themeColor="accent2"/>
          <w:left w:val="single" w:sz="8" w:space="0" w:color="2B5A3B" w:themeColor="accent2"/>
          <w:bottom w:val="single" w:sz="8" w:space="0" w:color="2B5A3B" w:themeColor="accent2"/>
          <w:right w:val="single" w:sz="8" w:space="0" w:color="2B5A3B" w:themeColor="accent2"/>
        </w:tcBorders>
        <w:shd w:val="clear" w:color="auto" w:fill="BFE0CA" w:themeFill="accent2" w:themeFillTint="3F"/>
      </w:tcPr>
    </w:tblStylePr>
    <w:tblStylePr w:type="band1Horz">
      <w:tblPr/>
      <w:tcPr>
        <w:tcBorders>
          <w:top w:val="single" w:sz="8" w:space="0" w:color="2B5A3B" w:themeColor="accent2"/>
          <w:left w:val="single" w:sz="8" w:space="0" w:color="2B5A3B" w:themeColor="accent2"/>
          <w:bottom w:val="single" w:sz="8" w:space="0" w:color="2B5A3B" w:themeColor="accent2"/>
          <w:right w:val="single" w:sz="8" w:space="0" w:color="2B5A3B" w:themeColor="accent2"/>
          <w:insideV w:val="single" w:sz="8" w:space="0" w:color="2B5A3B" w:themeColor="accent2"/>
        </w:tcBorders>
        <w:shd w:val="clear" w:color="auto" w:fill="BFE0CA" w:themeFill="accent2" w:themeFillTint="3F"/>
      </w:tcPr>
    </w:tblStylePr>
    <w:tblStylePr w:type="band2Horz">
      <w:tblPr/>
      <w:tcPr>
        <w:tcBorders>
          <w:top w:val="single" w:sz="8" w:space="0" w:color="2B5A3B" w:themeColor="accent2"/>
          <w:left w:val="single" w:sz="8" w:space="0" w:color="2B5A3B" w:themeColor="accent2"/>
          <w:bottom w:val="single" w:sz="8" w:space="0" w:color="2B5A3B" w:themeColor="accent2"/>
          <w:right w:val="single" w:sz="8" w:space="0" w:color="2B5A3B" w:themeColor="accent2"/>
          <w:insideV w:val="single" w:sz="8" w:space="0" w:color="2B5A3B"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75A439" w:themeColor="accent3"/>
        <w:left w:val="single" w:sz="8" w:space="0" w:color="75A439" w:themeColor="accent3"/>
        <w:bottom w:val="single" w:sz="8" w:space="0" w:color="75A439" w:themeColor="accent3"/>
        <w:right w:val="single" w:sz="8" w:space="0" w:color="75A439" w:themeColor="accent3"/>
        <w:insideH w:val="single" w:sz="8" w:space="0" w:color="75A439" w:themeColor="accent3"/>
        <w:insideV w:val="single" w:sz="8" w:space="0" w:color="75A43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5A439" w:themeColor="accent3"/>
          <w:left w:val="single" w:sz="8" w:space="0" w:color="75A439" w:themeColor="accent3"/>
          <w:bottom w:val="single" w:sz="18" w:space="0" w:color="75A439" w:themeColor="accent3"/>
          <w:right w:val="single" w:sz="8" w:space="0" w:color="75A439" w:themeColor="accent3"/>
          <w:insideH w:val="nil"/>
          <w:insideV w:val="single" w:sz="8" w:space="0" w:color="75A43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5A439" w:themeColor="accent3"/>
          <w:left w:val="single" w:sz="8" w:space="0" w:color="75A439" w:themeColor="accent3"/>
          <w:bottom w:val="single" w:sz="8" w:space="0" w:color="75A439" w:themeColor="accent3"/>
          <w:right w:val="single" w:sz="8" w:space="0" w:color="75A439" w:themeColor="accent3"/>
          <w:insideH w:val="nil"/>
          <w:insideV w:val="single" w:sz="8" w:space="0" w:color="75A43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5A439" w:themeColor="accent3"/>
          <w:left w:val="single" w:sz="8" w:space="0" w:color="75A439" w:themeColor="accent3"/>
          <w:bottom w:val="single" w:sz="8" w:space="0" w:color="75A439" w:themeColor="accent3"/>
          <w:right w:val="single" w:sz="8" w:space="0" w:color="75A439" w:themeColor="accent3"/>
        </w:tcBorders>
      </w:tcPr>
    </w:tblStylePr>
    <w:tblStylePr w:type="band1Vert">
      <w:tblPr/>
      <w:tcPr>
        <w:tcBorders>
          <w:top w:val="single" w:sz="8" w:space="0" w:color="75A439" w:themeColor="accent3"/>
          <w:left w:val="single" w:sz="8" w:space="0" w:color="75A439" w:themeColor="accent3"/>
          <w:bottom w:val="single" w:sz="8" w:space="0" w:color="75A439" w:themeColor="accent3"/>
          <w:right w:val="single" w:sz="8" w:space="0" w:color="75A439" w:themeColor="accent3"/>
        </w:tcBorders>
        <w:shd w:val="clear" w:color="auto" w:fill="DDECC9" w:themeFill="accent3" w:themeFillTint="3F"/>
      </w:tcPr>
    </w:tblStylePr>
    <w:tblStylePr w:type="band1Horz">
      <w:tblPr/>
      <w:tcPr>
        <w:tcBorders>
          <w:top w:val="single" w:sz="8" w:space="0" w:color="75A439" w:themeColor="accent3"/>
          <w:left w:val="single" w:sz="8" w:space="0" w:color="75A439" w:themeColor="accent3"/>
          <w:bottom w:val="single" w:sz="8" w:space="0" w:color="75A439" w:themeColor="accent3"/>
          <w:right w:val="single" w:sz="8" w:space="0" w:color="75A439" w:themeColor="accent3"/>
          <w:insideV w:val="single" w:sz="8" w:space="0" w:color="75A439" w:themeColor="accent3"/>
        </w:tcBorders>
        <w:shd w:val="clear" w:color="auto" w:fill="DDECC9" w:themeFill="accent3" w:themeFillTint="3F"/>
      </w:tcPr>
    </w:tblStylePr>
    <w:tblStylePr w:type="band2Horz">
      <w:tblPr/>
      <w:tcPr>
        <w:tcBorders>
          <w:top w:val="single" w:sz="8" w:space="0" w:color="75A439" w:themeColor="accent3"/>
          <w:left w:val="single" w:sz="8" w:space="0" w:color="75A439" w:themeColor="accent3"/>
          <w:bottom w:val="single" w:sz="8" w:space="0" w:color="75A439" w:themeColor="accent3"/>
          <w:right w:val="single" w:sz="8" w:space="0" w:color="75A439" w:themeColor="accent3"/>
          <w:insideV w:val="single" w:sz="8" w:space="0" w:color="75A43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8DC63F" w:themeColor="accent4"/>
        <w:left w:val="single" w:sz="8" w:space="0" w:color="8DC63F" w:themeColor="accent4"/>
        <w:bottom w:val="single" w:sz="8" w:space="0" w:color="8DC63F" w:themeColor="accent4"/>
        <w:right w:val="single" w:sz="8" w:space="0" w:color="8DC63F" w:themeColor="accent4"/>
        <w:insideH w:val="single" w:sz="8" w:space="0" w:color="8DC63F" w:themeColor="accent4"/>
        <w:insideV w:val="single" w:sz="8" w:space="0" w:color="8DC63F"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DC63F" w:themeColor="accent4"/>
          <w:left w:val="single" w:sz="8" w:space="0" w:color="8DC63F" w:themeColor="accent4"/>
          <w:bottom w:val="single" w:sz="18" w:space="0" w:color="8DC63F" w:themeColor="accent4"/>
          <w:right w:val="single" w:sz="8" w:space="0" w:color="8DC63F" w:themeColor="accent4"/>
          <w:insideH w:val="nil"/>
          <w:insideV w:val="single" w:sz="8" w:space="0" w:color="8DC63F"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DC63F" w:themeColor="accent4"/>
          <w:left w:val="single" w:sz="8" w:space="0" w:color="8DC63F" w:themeColor="accent4"/>
          <w:bottom w:val="single" w:sz="8" w:space="0" w:color="8DC63F" w:themeColor="accent4"/>
          <w:right w:val="single" w:sz="8" w:space="0" w:color="8DC63F" w:themeColor="accent4"/>
          <w:insideH w:val="nil"/>
          <w:insideV w:val="single" w:sz="8" w:space="0" w:color="8DC63F"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DC63F" w:themeColor="accent4"/>
          <w:left w:val="single" w:sz="8" w:space="0" w:color="8DC63F" w:themeColor="accent4"/>
          <w:bottom w:val="single" w:sz="8" w:space="0" w:color="8DC63F" w:themeColor="accent4"/>
          <w:right w:val="single" w:sz="8" w:space="0" w:color="8DC63F" w:themeColor="accent4"/>
        </w:tcBorders>
      </w:tcPr>
    </w:tblStylePr>
    <w:tblStylePr w:type="band1Vert">
      <w:tblPr/>
      <w:tcPr>
        <w:tcBorders>
          <w:top w:val="single" w:sz="8" w:space="0" w:color="8DC63F" w:themeColor="accent4"/>
          <w:left w:val="single" w:sz="8" w:space="0" w:color="8DC63F" w:themeColor="accent4"/>
          <w:bottom w:val="single" w:sz="8" w:space="0" w:color="8DC63F" w:themeColor="accent4"/>
          <w:right w:val="single" w:sz="8" w:space="0" w:color="8DC63F" w:themeColor="accent4"/>
        </w:tcBorders>
        <w:shd w:val="clear" w:color="auto" w:fill="E2F1CF" w:themeFill="accent4" w:themeFillTint="3F"/>
      </w:tcPr>
    </w:tblStylePr>
    <w:tblStylePr w:type="band1Horz">
      <w:tblPr/>
      <w:tcPr>
        <w:tcBorders>
          <w:top w:val="single" w:sz="8" w:space="0" w:color="8DC63F" w:themeColor="accent4"/>
          <w:left w:val="single" w:sz="8" w:space="0" w:color="8DC63F" w:themeColor="accent4"/>
          <w:bottom w:val="single" w:sz="8" w:space="0" w:color="8DC63F" w:themeColor="accent4"/>
          <w:right w:val="single" w:sz="8" w:space="0" w:color="8DC63F" w:themeColor="accent4"/>
          <w:insideV w:val="single" w:sz="8" w:space="0" w:color="8DC63F" w:themeColor="accent4"/>
        </w:tcBorders>
        <w:shd w:val="clear" w:color="auto" w:fill="E2F1CF" w:themeFill="accent4" w:themeFillTint="3F"/>
      </w:tcPr>
    </w:tblStylePr>
    <w:tblStylePr w:type="band2Horz">
      <w:tblPr/>
      <w:tcPr>
        <w:tcBorders>
          <w:top w:val="single" w:sz="8" w:space="0" w:color="8DC63F" w:themeColor="accent4"/>
          <w:left w:val="single" w:sz="8" w:space="0" w:color="8DC63F" w:themeColor="accent4"/>
          <w:bottom w:val="single" w:sz="8" w:space="0" w:color="8DC63F" w:themeColor="accent4"/>
          <w:right w:val="single" w:sz="8" w:space="0" w:color="8DC63F" w:themeColor="accent4"/>
          <w:insideV w:val="single" w:sz="8" w:space="0" w:color="8DC63F"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FFFFFF" w:themeColor="accent5"/>
        <w:left w:val="single" w:sz="8" w:space="0" w:color="FFFFFF" w:themeColor="accent5"/>
        <w:bottom w:val="single" w:sz="8" w:space="0" w:color="FFFFFF" w:themeColor="accent5"/>
        <w:right w:val="single" w:sz="8" w:space="0" w:color="FFFFFF" w:themeColor="accent5"/>
        <w:insideH w:val="single" w:sz="8" w:space="0" w:color="FFFFFF" w:themeColor="accent5"/>
        <w:insideV w:val="single" w:sz="8" w:space="0" w:color="FFFFF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FFFF" w:themeColor="accent5"/>
          <w:left w:val="single" w:sz="8" w:space="0" w:color="FFFFFF" w:themeColor="accent5"/>
          <w:bottom w:val="single" w:sz="18" w:space="0" w:color="FFFFFF" w:themeColor="accent5"/>
          <w:right w:val="single" w:sz="8" w:space="0" w:color="FFFFFF" w:themeColor="accent5"/>
          <w:insideH w:val="nil"/>
          <w:insideV w:val="single" w:sz="8" w:space="0" w:color="FFFFF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FFFF" w:themeColor="accent5"/>
          <w:left w:val="single" w:sz="8" w:space="0" w:color="FFFFFF" w:themeColor="accent5"/>
          <w:bottom w:val="single" w:sz="8" w:space="0" w:color="FFFFFF" w:themeColor="accent5"/>
          <w:right w:val="single" w:sz="8" w:space="0" w:color="FFFFFF" w:themeColor="accent5"/>
          <w:insideH w:val="nil"/>
          <w:insideV w:val="single" w:sz="8" w:space="0" w:color="FFFFF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FFFF" w:themeColor="accent5"/>
          <w:left w:val="single" w:sz="8" w:space="0" w:color="FFFFFF" w:themeColor="accent5"/>
          <w:bottom w:val="single" w:sz="8" w:space="0" w:color="FFFFFF" w:themeColor="accent5"/>
          <w:right w:val="single" w:sz="8" w:space="0" w:color="FFFFFF" w:themeColor="accent5"/>
        </w:tcBorders>
      </w:tcPr>
    </w:tblStylePr>
    <w:tblStylePr w:type="band1Vert">
      <w:tblPr/>
      <w:tcPr>
        <w:tcBorders>
          <w:top w:val="single" w:sz="8" w:space="0" w:color="FFFFFF" w:themeColor="accent5"/>
          <w:left w:val="single" w:sz="8" w:space="0" w:color="FFFFFF" w:themeColor="accent5"/>
          <w:bottom w:val="single" w:sz="8" w:space="0" w:color="FFFFFF" w:themeColor="accent5"/>
          <w:right w:val="single" w:sz="8" w:space="0" w:color="FFFFFF" w:themeColor="accent5"/>
        </w:tcBorders>
        <w:shd w:val="clear" w:color="auto" w:fill="FFFFFF" w:themeFill="accent5" w:themeFillTint="3F"/>
      </w:tcPr>
    </w:tblStylePr>
    <w:tblStylePr w:type="band1Horz">
      <w:tblPr/>
      <w:tcPr>
        <w:tcBorders>
          <w:top w:val="single" w:sz="8" w:space="0" w:color="FFFFFF" w:themeColor="accent5"/>
          <w:left w:val="single" w:sz="8" w:space="0" w:color="FFFFFF" w:themeColor="accent5"/>
          <w:bottom w:val="single" w:sz="8" w:space="0" w:color="FFFFFF" w:themeColor="accent5"/>
          <w:right w:val="single" w:sz="8" w:space="0" w:color="FFFFFF" w:themeColor="accent5"/>
          <w:insideV w:val="single" w:sz="8" w:space="0" w:color="FFFFFF" w:themeColor="accent5"/>
        </w:tcBorders>
        <w:shd w:val="clear" w:color="auto" w:fill="FFFFFF" w:themeFill="accent5" w:themeFillTint="3F"/>
      </w:tcPr>
    </w:tblStylePr>
    <w:tblStylePr w:type="band2Horz">
      <w:tblPr/>
      <w:tcPr>
        <w:tcBorders>
          <w:top w:val="single" w:sz="8" w:space="0" w:color="FFFFFF" w:themeColor="accent5"/>
          <w:left w:val="single" w:sz="8" w:space="0" w:color="FFFFFF" w:themeColor="accent5"/>
          <w:bottom w:val="single" w:sz="8" w:space="0" w:color="FFFFFF" w:themeColor="accent5"/>
          <w:right w:val="single" w:sz="8" w:space="0" w:color="FFFFFF" w:themeColor="accent5"/>
          <w:insideV w:val="single" w:sz="8" w:space="0" w:color="FFFFFF"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FFFFFF" w:themeColor="accent6"/>
        <w:left w:val="single" w:sz="8" w:space="0" w:color="FFFFFF" w:themeColor="accent6"/>
        <w:bottom w:val="single" w:sz="8" w:space="0" w:color="FFFFFF" w:themeColor="accent6"/>
        <w:right w:val="single" w:sz="8" w:space="0" w:color="FFFFFF" w:themeColor="accent6"/>
        <w:insideH w:val="single" w:sz="8" w:space="0" w:color="FFFFFF" w:themeColor="accent6"/>
        <w:insideV w:val="single" w:sz="8" w:space="0" w:color="FFFFFF"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FFFF" w:themeColor="accent6"/>
          <w:left w:val="single" w:sz="8" w:space="0" w:color="FFFFFF" w:themeColor="accent6"/>
          <w:bottom w:val="single" w:sz="18" w:space="0" w:color="FFFFFF" w:themeColor="accent6"/>
          <w:right w:val="single" w:sz="8" w:space="0" w:color="FFFFFF" w:themeColor="accent6"/>
          <w:insideH w:val="nil"/>
          <w:insideV w:val="single" w:sz="8" w:space="0" w:color="FFFFFF"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FFFF" w:themeColor="accent6"/>
          <w:left w:val="single" w:sz="8" w:space="0" w:color="FFFFFF" w:themeColor="accent6"/>
          <w:bottom w:val="single" w:sz="8" w:space="0" w:color="FFFFFF" w:themeColor="accent6"/>
          <w:right w:val="single" w:sz="8" w:space="0" w:color="FFFFFF" w:themeColor="accent6"/>
          <w:insideH w:val="nil"/>
          <w:insideV w:val="single" w:sz="8" w:space="0" w:color="FFFFFF"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FFFF" w:themeColor="accent6"/>
          <w:left w:val="single" w:sz="8" w:space="0" w:color="FFFFFF" w:themeColor="accent6"/>
          <w:bottom w:val="single" w:sz="8" w:space="0" w:color="FFFFFF" w:themeColor="accent6"/>
          <w:right w:val="single" w:sz="8" w:space="0" w:color="FFFFFF" w:themeColor="accent6"/>
        </w:tcBorders>
      </w:tcPr>
    </w:tblStylePr>
    <w:tblStylePr w:type="band1Vert">
      <w:tblPr/>
      <w:tcPr>
        <w:tcBorders>
          <w:top w:val="single" w:sz="8" w:space="0" w:color="FFFFFF" w:themeColor="accent6"/>
          <w:left w:val="single" w:sz="8" w:space="0" w:color="FFFFFF" w:themeColor="accent6"/>
          <w:bottom w:val="single" w:sz="8" w:space="0" w:color="FFFFFF" w:themeColor="accent6"/>
          <w:right w:val="single" w:sz="8" w:space="0" w:color="FFFFFF" w:themeColor="accent6"/>
        </w:tcBorders>
        <w:shd w:val="clear" w:color="auto" w:fill="FFFFFF" w:themeFill="accent6" w:themeFillTint="3F"/>
      </w:tcPr>
    </w:tblStylePr>
    <w:tblStylePr w:type="band1Horz">
      <w:tblPr/>
      <w:tcPr>
        <w:tcBorders>
          <w:top w:val="single" w:sz="8" w:space="0" w:color="FFFFFF" w:themeColor="accent6"/>
          <w:left w:val="single" w:sz="8" w:space="0" w:color="FFFFFF" w:themeColor="accent6"/>
          <w:bottom w:val="single" w:sz="8" w:space="0" w:color="FFFFFF" w:themeColor="accent6"/>
          <w:right w:val="single" w:sz="8" w:space="0" w:color="FFFFFF" w:themeColor="accent6"/>
          <w:insideV w:val="single" w:sz="8" w:space="0" w:color="FFFFFF" w:themeColor="accent6"/>
        </w:tcBorders>
        <w:shd w:val="clear" w:color="auto" w:fill="FFFFFF" w:themeFill="accent6" w:themeFillTint="3F"/>
      </w:tcPr>
    </w:tblStylePr>
    <w:tblStylePr w:type="band2Horz">
      <w:tblPr/>
      <w:tcPr>
        <w:tcBorders>
          <w:top w:val="single" w:sz="8" w:space="0" w:color="FFFFFF" w:themeColor="accent6"/>
          <w:left w:val="single" w:sz="8" w:space="0" w:color="FFFFFF" w:themeColor="accent6"/>
          <w:bottom w:val="single" w:sz="8" w:space="0" w:color="FFFFFF" w:themeColor="accent6"/>
          <w:right w:val="single" w:sz="8" w:space="0" w:color="FFFFFF" w:themeColor="accent6"/>
          <w:insideV w:val="single" w:sz="8" w:space="0" w:color="FFFFFF"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D75529" w:themeColor="accent1"/>
        <w:left w:val="single" w:sz="8" w:space="0" w:color="D75529" w:themeColor="accent1"/>
        <w:bottom w:val="single" w:sz="8" w:space="0" w:color="D75529" w:themeColor="accent1"/>
        <w:right w:val="single" w:sz="8" w:space="0" w:color="D75529" w:themeColor="accent1"/>
      </w:tblBorders>
    </w:tblPr>
    <w:tblStylePr w:type="firstRow">
      <w:pPr>
        <w:spacing w:before="0" w:after="0" w:line="240" w:lineRule="auto"/>
      </w:pPr>
      <w:rPr>
        <w:b/>
        <w:bCs/>
        <w:color w:val="FFFFFF" w:themeColor="background1"/>
      </w:rPr>
      <w:tblPr/>
      <w:tcPr>
        <w:shd w:val="clear" w:color="auto" w:fill="D75529" w:themeFill="accent1"/>
      </w:tcPr>
    </w:tblStylePr>
    <w:tblStylePr w:type="lastRow">
      <w:pPr>
        <w:spacing w:before="0" w:after="0" w:line="240" w:lineRule="auto"/>
      </w:pPr>
      <w:rPr>
        <w:b/>
        <w:bCs/>
      </w:rPr>
      <w:tblPr/>
      <w:tcPr>
        <w:tcBorders>
          <w:top w:val="double" w:sz="6" w:space="0" w:color="D75529" w:themeColor="accent1"/>
          <w:left w:val="single" w:sz="8" w:space="0" w:color="D75529" w:themeColor="accent1"/>
          <w:bottom w:val="single" w:sz="8" w:space="0" w:color="D75529" w:themeColor="accent1"/>
          <w:right w:val="single" w:sz="8" w:space="0" w:color="D75529" w:themeColor="accent1"/>
        </w:tcBorders>
      </w:tcPr>
    </w:tblStylePr>
    <w:tblStylePr w:type="firstCol">
      <w:rPr>
        <w:b/>
        <w:bCs/>
      </w:rPr>
    </w:tblStylePr>
    <w:tblStylePr w:type="lastCol">
      <w:rPr>
        <w:b/>
        <w:bCs/>
      </w:rPr>
    </w:tblStylePr>
    <w:tblStylePr w:type="band1Vert">
      <w:tblPr/>
      <w:tcPr>
        <w:tcBorders>
          <w:top w:val="single" w:sz="8" w:space="0" w:color="D75529" w:themeColor="accent1"/>
          <w:left w:val="single" w:sz="8" w:space="0" w:color="D75529" w:themeColor="accent1"/>
          <w:bottom w:val="single" w:sz="8" w:space="0" w:color="D75529" w:themeColor="accent1"/>
          <w:right w:val="single" w:sz="8" w:space="0" w:color="D75529" w:themeColor="accent1"/>
        </w:tcBorders>
      </w:tcPr>
    </w:tblStylePr>
    <w:tblStylePr w:type="band1Horz">
      <w:tblPr/>
      <w:tcPr>
        <w:tcBorders>
          <w:top w:val="single" w:sz="8" w:space="0" w:color="D75529" w:themeColor="accent1"/>
          <w:left w:val="single" w:sz="8" w:space="0" w:color="D75529" w:themeColor="accent1"/>
          <w:bottom w:val="single" w:sz="8" w:space="0" w:color="D75529" w:themeColor="accent1"/>
          <w:right w:val="single" w:sz="8" w:space="0" w:color="D75529"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2B5A3B" w:themeColor="accent2"/>
        <w:left w:val="single" w:sz="8" w:space="0" w:color="2B5A3B" w:themeColor="accent2"/>
        <w:bottom w:val="single" w:sz="8" w:space="0" w:color="2B5A3B" w:themeColor="accent2"/>
        <w:right w:val="single" w:sz="8" w:space="0" w:color="2B5A3B" w:themeColor="accent2"/>
      </w:tblBorders>
    </w:tblPr>
    <w:tblStylePr w:type="firstRow">
      <w:pPr>
        <w:spacing w:before="0" w:after="0" w:line="240" w:lineRule="auto"/>
      </w:pPr>
      <w:rPr>
        <w:b/>
        <w:bCs/>
        <w:color w:val="FFFFFF" w:themeColor="background1"/>
      </w:rPr>
      <w:tblPr/>
      <w:tcPr>
        <w:shd w:val="clear" w:color="auto" w:fill="2B5A3B" w:themeFill="accent2"/>
      </w:tcPr>
    </w:tblStylePr>
    <w:tblStylePr w:type="lastRow">
      <w:pPr>
        <w:spacing w:before="0" w:after="0" w:line="240" w:lineRule="auto"/>
      </w:pPr>
      <w:rPr>
        <w:b/>
        <w:bCs/>
      </w:rPr>
      <w:tblPr/>
      <w:tcPr>
        <w:tcBorders>
          <w:top w:val="double" w:sz="6" w:space="0" w:color="2B5A3B" w:themeColor="accent2"/>
          <w:left w:val="single" w:sz="8" w:space="0" w:color="2B5A3B" w:themeColor="accent2"/>
          <w:bottom w:val="single" w:sz="8" w:space="0" w:color="2B5A3B" w:themeColor="accent2"/>
          <w:right w:val="single" w:sz="8" w:space="0" w:color="2B5A3B" w:themeColor="accent2"/>
        </w:tcBorders>
      </w:tcPr>
    </w:tblStylePr>
    <w:tblStylePr w:type="firstCol">
      <w:rPr>
        <w:b/>
        <w:bCs/>
      </w:rPr>
    </w:tblStylePr>
    <w:tblStylePr w:type="lastCol">
      <w:rPr>
        <w:b/>
        <w:bCs/>
      </w:rPr>
    </w:tblStylePr>
    <w:tblStylePr w:type="band1Vert">
      <w:tblPr/>
      <w:tcPr>
        <w:tcBorders>
          <w:top w:val="single" w:sz="8" w:space="0" w:color="2B5A3B" w:themeColor="accent2"/>
          <w:left w:val="single" w:sz="8" w:space="0" w:color="2B5A3B" w:themeColor="accent2"/>
          <w:bottom w:val="single" w:sz="8" w:space="0" w:color="2B5A3B" w:themeColor="accent2"/>
          <w:right w:val="single" w:sz="8" w:space="0" w:color="2B5A3B" w:themeColor="accent2"/>
        </w:tcBorders>
      </w:tcPr>
    </w:tblStylePr>
    <w:tblStylePr w:type="band1Horz">
      <w:tblPr/>
      <w:tcPr>
        <w:tcBorders>
          <w:top w:val="single" w:sz="8" w:space="0" w:color="2B5A3B" w:themeColor="accent2"/>
          <w:left w:val="single" w:sz="8" w:space="0" w:color="2B5A3B" w:themeColor="accent2"/>
          <w:bottom w:val="single" w:sz="8" w:space="0" w:color="2B5A3B" w:themeColor="accent2"/>
          <w:right w:val="single" w:sz="8" w:space="0" w:color="2B5A3B"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75A439" w:themeColor="accent3"/>
        <w:left w:val="single" w:sz="8" w:space="0" w:color="75A439" w:themeColor="accent3"/>
        <w:bottom w:val="single" w:sz="8" w:space="0" w:color="75A439" w:themeColor="accent3"/>
        <w:right w:val="single" w:sz="8" w:space="0" w:color="75A439" w:themeColor="accent3"/>
      </w:tblBorders>
    </w:tblPr>
    <w:tblStylePr w:type="firstRow">
      <w:pPr>
        <w:spacing w:before="0" w:after="0" w:line="240" w:lineRule="auto"/>
      </w:pPr>
      <w:rPr>
        <w:b/>
        <w:bCs/>
        <w:color w:val="FFFFFF" w:themeColor="background1"/>
      </w:rPr>
      <w:tblPr/>
      <w:tcPr>
        <w:shd w:val="clear" w:color="auto" w:fill="75A439" w:themeFill="accent3"/>
      </w:tcPr>
    </w:tblStylePr>
    <w:tblStylePr w:type="lastRow">
      <w:pPr>
        <w:spacing w:before="0" w:after="0" w:line="240" w:lineRule="auto"/>
      </w:pPr>
      <w:rPr>
        <w:b/>
        <w:bCs/>
      </w:rPr>
      <w:tblPr/>
      <w:tcPr>
        <w:tcBorders>
          <w:top w:val="double" w:sz="6" w:space="0" w:color="75A439" w:themeColor="accent3"/>
          <w:left w:val="single" w:sz="8" w:space="0" w:color="75A439" w:themeColor="accent3"/>
          <w:bottom w:val="single" w:sz="8" w:space="0" w:color="75A439" w:themeColor="accent3"/>
          <w:right w:val="single" w:sz="8" w:space="0" w:color="75A439" w:themeColor="accent3"/>
        </w:tcBorders>
      </w:tcPr>
    </w:tblStylePr>
    <w:tblStylePr w:type="firstCol">
      <w:rPr>
        <w:b/>
        <w:bCs/>
      </w:rPr>
    </w:tblStylePr>
    <w:tblStylePr w:type="lastCol">
      <w:rPr>
        <w:b/>
        <w:bCs/>
      </w:rPr>
    </w:tblStylePr>
    <w:tblStylePr w:type="band1Vert">
      <w:tblPr/>
      <w:tcPr>
        <w:tcBorders>
          <w:top w:val="single" w:sz="8" w:space="0" w:color="75A439" w:themeColor="accent3"/>
          <w:left w:val="single" w:sz="8" w:space="0" w:color="75A439" w:themeColor="accent3"/>
          <w:bottom w:val="single" w:sz="8" w:space="0" w:color="75A439" w:themeColor="accent3"/>
          <w:right w:val="single" w:sz="8" w:space="0" w:color="75A439" w:themeColor="accent3"/>
        </w:tcBorders>
      </w:tcPr>
    </w:tblStylePr>
    <w:tblStylePr w:type="band1Horz">
      <w:tblPr/>
      <w:tcPr>
        <w:tcBorders>
          <w:top w:val="single" w:sz="8" w:space="0" w:color="75A439" w:themeColor="accent3"/>
          <w:left w:val="single" w:sz="8" w:space="0" w:color="75A439" w:themeColor="accent3"/>
          <w:bottom w:val="single" w:sz="8" w:space="0" w:color="75A439" w:themeColor="accent3"/>
          <w:right w:val="single" w:sz="8" w:space="0" w:color="75A43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8DC63F" w:themeColor="accent4"/>
        <w:left w:val="single" w:sz="8" w:space="0" w:color="8DC63F" w:themeColor="accent4"/>
        <w:bottom w:val="single" w:sz="8" w:space="0" w:color="8DC63F" w:themeColor="accent4"/>
        <w:right w:val="single" w:sz="8" w:space="0" w:color="8DC63F" w:themeColor="accent4"/>
      </w:tblBorders>
    </w:tblPr>
    <w:tblStylePr w:type="firstRow">
      <w:pPr>
        <w:spacing w:before="0" w:after="0" w:line="240" w:lineRule="auto"/>
      </w:pPr>
      <w:rPr>
        <w:b/>
        <w:bCs/>
        <w:color w:val="FFFFFF" w:themeColor="background1"/>
      </w:rPr>
      <w:tblPr/>
      <w:tcPr>
        <w:shd w:val="clear" w:color="auto" w:fill="8DC63F" w:themeFill="accent4"/>
      </w:tcPr>
    </w:tblStylePr>
    <w:tblStylePr w:type="lastRow">
      <w:pPr>
        <w:spacing w:before="0" w:after="0" w:line="240" w:lineRule="auto"/>
      </w:pPr>
      <w:rPr>
        <w:b/>
        <w:bCs/>
      </w:rPr>
      <w:tblPr/>
      <w:tcPr>
        <w:tcBorders>
          <w:top w:val="double" w:sz="6" w:space="0" w:color="8DC63F" w:themeColor="accent4"/>
          <w:left w:val="single" w:sz="8" w:space="0" w:color="8DC63F" w:themeColor="accent4"/>
          <w:bottom w:val="single" w:sz="8" w:space="0" w:color="8DC63F" w:themeColor="accent4"/>
          <w:right w:val="single" w:sz="8" w:space="0" w:color="8DC63F" w:themeColor="accent4"/>
        </w:tcBorders>
      </w:tcPr>
    </w:tblStylePr>
    <w:tblStylePr w:type="firstCol">
      <w:rPr>
        <w:b/>
        <w:bCs/>
      </w:rPr>
    </w:tblStylePr>
    <w:tblStylePr w:type="lastCol">
      <w:rPr>
        <w:b/>
        <w:bCs/>
      </w:rPr>
    </w:tblStylePr>
    <w:tblStylePr w:type="band1Vert">
      <w:tblPr/>
      <w:tcPr>
        <w:tcBorders>
          <w:top w:val="single" w:sz="8" w:space="0" w:color="8DC63F" w:themeColor="accent4"/>
          <w:left w:val="single" w:sz="8" w:space="0" w:color="8DC63F" w:themeColor="accent4"/>
          <w:bottom w:val="single" w:sz="8" w:space="0" w:color="8DC63F" w:themeColor="accent4"/>
          <w:right w:val="single" w:sz="8" w:space="0" w:color="8DC63F" w:themeColor="accent4"/>
        </w:tcBorders>
      </w:tcPr>
    </w:tblStylePr>
    <w:tblStylePr w:type="band1Horz">
      <w:tblPr/>
      <w:tcPr>
        <w:tcBorders>
          <w:top w:val="single" w:sz="8" w:space="0" w:color="8DC63F" w:themeColor="accent4"/>
          <w:left w:val="single" w:sz="8" w:space="0" w:color="8DC63F" w:themeColor="accent4"/>
          <w:bottom w:val="single" w:sz="8" w:space="0" w:color="8DC63F" w:themeColor="accent4"/>
          <w:right w:val="single" w:sz="8" w:space="0" w:color="8DC63F"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FFFFFF" w:themeColor="accent5"/>
        <w:left w:val="single" w:sz="8" w:space="0" w:color="FFFFFF" w:themeColor="accent5"/>
        <w:bottom w:val="single" w:sz="8" w:space="0" w:color="FFFFFF" w:themeColor="accent5"/>
        <w:right w:val="single" w:sz="8" w:space="0" w:color="FFFFFF" w:themeColor="accent5"/>
      </w:tblBorders>
    </w:tblPr>
    <w:tblStylePr w:type="firstRow">
      <w:pPr>
        <w:spacing w:before="0" w:after="0" w:line="240" w:lineRule="auto"/>
      </w:pPr>
      <w:rPr>
        <w:b/>
        <w:bCs/>
        <w:color w:val="FFFFFF" w:themeColor="background1"/>
      </w:rPr>
      <w:tblPr/>
      <w:tcPr>
        <w:shd w:val="clear" w:color="auto" w:fill="FFFFFF" w:themeFill="accent5"/>
      </w:tcPr>
    </w:tblStylePr>
    <w:tblStylePr w:type="lastRow">
      <w:pPr>
        <w:spacing w:before="0" w:after="0" w:line="240" w:lineRule="auto"/>
      </w:pPr>
      <w:rPr>
        <w:b/>
        <w:bCs/>
      </w:rPr>
      <w:tblPr/>
      <w:tcPr>
        <w:tcBorders>
          <w:top w:val="double" w:sz="6" w:space="0" w:color="FFFFFF" w:themeColor="accent5"/>
          <w:left w:val="single" w:sz="8" w:space="0" w:color="FFFFFF" w:themeColor="accent5"/>
          <w:bottom w:val="single" w:sz="8" w:space="0" w:color="FFFFFF" w:themeColor="accent5"/>
          <w:right w:val="single" w:sz="8" w:space="0" w:color="FFFFFF" w:themeColor="accent5"/>
        </w:tcBorders>
      </w:tcPr>
    </w:tblStylePr>
    <w:tblStylePr w:type="firstCol">
      <w:rPr>
        <w:b/>
        <w:bCs/>
      </w:rPr>
    </w:tblStylePr>
    <w:tblStylePr w:type="lastCol">
      <w:rPr>
        <w:b/>
        <w:bCs/>
      </w:rPr>
    </w:tblStylePr>
    <w:tblStylePr w:type="band1Vert">
      <w:tblPr/>
      <w:tcPr>
        <w:tcBorders>
          <w:top w:val="single" w:sz="8" w:space="0" w:color="FFFFFF" w:themeColor="accent5"/>
          <w:left w:val="single" w:sz="8" w:space="0" w:color="FFFFFF" w:themeColor="accent5"/>
          <w:bottom w:val="single" w:sz="8" w:space="0" w:color="FFFFFF" w:themeColor="accent5"/>
          <w:right w:val="single" w:sz="8" w:space="0" w:color="FFFFFF" w:themeColor="accent5"/>
        </w:tcBorders>
      </w:tcPr>
    </w:tblStylePr>
    <w:tblStylePr w:type="band1Horz">
      <w:tblPr/>
      <w:tcPr>
        <w:tcBorders>
          <w:top w:val="single" w:sz="8" w:space="0" w:color="FFFFFF" w:themeColor="accent5"/>
          <w:left w:val="single" w:sz="8" w:space="0" w:color="FFFFFF" w:themeColor="accent5"/>
          <w:bottom w:val="single" w:sz="8" w:space="0" w:color="FFFFFF" w:themeColor="accent5"/>
          <w:right w:val="single" w:sz="8" w:space="0" w:color="FFFFFF"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FFFFFF" w:themeColor="accent6"/>
        <w:left w:val="single" w:sz="8" w:space="0" w:color="FFFFFF" w:themeColor="accent6"/>
        <w:bottom w:val="single" w:sz="8" w:space="0" w:color="FFFFFF" w:themeColor="accent6"/>
        <w:right w:val="single" w:sz="8" w:space="0" w:color="FFFFFF" w:themeColor="accent6"/>
      </w:tblBorders>
    </w:tblPr>
    <w:tblStylePr w:type="firstRow">
      <w:pPr>
        <w:spacing w:before="0" w:after="0" w:line="240" w:lineRule="auto"/>
      </w:pPr>
      <w:rPr>
        <w:b/>
        <w:bCs/>
        <w:color w:val="FFFFFF" w:themeColor="background1"/>
      </w:rPr>
      <w:tblPr/>
      <w:tcPr>
        <w:shd w:val="clear" w:color="auto" w:fill="FFFFFF" w:themeFill="accent6"/>
      </w:tcPr>
    </w:tblStylePr>
    <w:tblStylePr w:type="lastRow">
      <w:pPr>
        <w:spacing w:before="0" w:after="0" w:line="240" w:lineRule="auto"/>
      </w:pPr>
      <w:rPr>
        <w:b/>
        <w:bCs/>
      </w:rPr>
      <w:tblPr/>
      <w:tcPr>
        <w:tcBorders>
          <w:top w:val="double" w:sz="6" w:space="0" w:color="FFFFFF" w:themeColor="accent6"/>
          <w:left w:val="single" w:sz="8" w:space="0" w:color="FFFFFF" w:themeColor="accent6"/>
          <w:bottom w:val="single" w:sz="8" w:space="0" w:color="FFFFFF" w:themeColor="accent6"/>
          <w:right w:val="single" w:sz="8" w:space="0" w:color="FFFFFF" w:themeColor="accent6"/>
        </w:tcBorders>
      </w:tcPr>
    </w:tblStylePr>
    <w:tblStylePr w:type="firstCol">
      <w:rPr>
        <w:b/>
        <w:bCs/>
      </w:rPr>
    </w:tblStylePr>
    <w:tblStylePr w:type="lastCol">
      <w:rPr>
        <w:b/>
        <w:bCs/>
      </w:rPr>
    </w:tblStylePr>
    <w:tblStylePr w:type="band1Vert">
      <w:tblPr/>
      <w:tcPr>
        <w:tcBorders>
          <w:top w:val="single" w:sz="8" w:space="0" w:color="FFFFFF" w:themeColor="accent6"/>
          <w:left w:val="single" w:sz="8" w:space="0" w:color="FFFFFF" w:themeColor="accent6"/>
          <w:bottom w:val="single" w:sz="8" w:space="0" w:color="FFFFFF" w:themeColor="accent6"/>
          <w:right w:val="single" w:sz="8" w:space="0" w:color="FFFFFF" w:themeColor="accent6"/>
        </w:tcBorders>
      </w:tcPr>
    </w:tblStylePr>
    <w:tblStylePr w:type="band1Horz">
      <w:tblPr/>
      <w:tcPr>
        <w:tcBorders>
          <w:top w:val="single" w:sz="8" w:space="0" w:color="FFFFFF" w:themeColor="accent6"/>
          <w:left w:val="single" w:sz="8" w:space="0" w:color="FFFFFF" w:themeColor="accent6"/>
          <w:bottom w:val="single" w:sz="8" w:space="0" w:color="FFFFFF" w:themeColor="accent6"/>
          <w:right w:val="single" w:sz="8" w:space="0" w:color="FFFFFF" w:themeColor="accent6"/>
        </w:tcBorders>
      </w:tcPr>
    </w:tblStylePr>
  </w:style>
  <w:style w:type="table" w:styleId="LightShading">
    <w:name w:val="Light Shading"/>
    <w:basedOn w:val="TableNormal"/>
    <w:uiPriority w:val="60"/>
    <w:semiHidden/>
    <w:rsid w:val="0058629F"/>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rsid w:val="0058629F"/>
    <w:rPr>
      <w:color w:val="A13F1E" w:themeColor="accent1" w:themeShade="BF"/>
    </w:rPr>
    <w:tblPr>
      <w:tblStyleRowBandSize w:val="1"/>
      <w:tblStyleColBandSize w:val="1"/>
      <w:tblBorders>
        <w:top w:val="single" w:sz="8" w:space="0" w:color="D75529" w:themeColor="accent1"/>
        <w:bottom w:val="single" w:sz="8" w:space="0" w:color="D75529" w:themeColor="accent1"/>
      </w:tblBorders>
    </w:tblPr>
    <w:tblStylePr w:type="firstRow">
      <w:pPr>
        <w:spacing w:before="0" w:after="0" w:line="240" w:lineRule="auto"/>
      </w:pPr>
      <w:rPr>
        <w:b/>
        <w:bCs/>
      </w:rPr>
      <w:tblPr/>
      <w:tcPr>
        <w:tcBorders>
          <w:top w:val="single" w:sz="8" w:space="0" w:color="D75529" w:themeColor="accent1"/>
          <w:left w:val="nil"/>
          <w:bottom w:val="single" w:sz="8" w:space="0" w:color="D75529" w:themeColor="accent1"/>
          <w:right w:val="nil"/>
          <w:insideH w:val="nil"/>
          <w:insideV w:val="nil"/>
        </w:tcBorders>
      </w:tcPr>
    </w:tblStylePr>
    <w:tblStylePr w:type="lastRow">
      <w:pPr>
        <w:spacing w:before="0" w:after="0" w:line="240" w:lineRule="auto"/>
      </w:pPr>
      <w:rPr>
        <w:b/>
        <w:bCs/>
      </w:rPr>
      <w:tblPr/>
      <w:tcPr>
        <w:tcBorders>
          <w:top w:val="single" w:sz="8" w:space="0" w:color="D75529" w:themeColor="accent1"/>
          <w:left w:val="nil"/>
          <w:bottom w:val="single" w:sz="8" w:space="0" w:color="D75529"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5D4C9" w:themeFill="accent1" w:themeFillTint="3F"/>
      </w:tcPr>
    </w:tblStylePr>
    <w:tblStylePr w:type="band1Horz">
      <w:tblPr/>
      <w:tcPr>
        <w:tcBorders>
          <w:left w:val="nil"/>
          <w:right w:val="nil"/>
          <w:insideH w:val="nil"/>
          <w:insideV w:val="nil"/>
        </w:tcBorders>
        <w:shd w:val="clear" w:color="auto" w:fill="F5D4C9" w:themeFill="accent1" w:themeFillTint="3F"/>
      </w:tcPr>
    </w:tblStylePr>
  </w:style>
  <w:style w:type="table" w:styleId="LightShading-Accent2">
    <w:name w:val="Light Shading Accent 2"/>
    <w:basedOn w:val="TableNormal"/>
    <w:uiPriority w:val="60"/>
    <w:semiHidden/>
    <w:rsid w:val="0058629F"/>
    <w:rPr>
      <w:color w:val="20432B" w:themeColor="accent2" w:themeShade="BF"/>
    </w:rPr>
    <w:tblPr>
      <w:tblStyleRowBandSize w:val="1"/>
      <w:tblStyleColBandSize w:val="1"/>
      <w:tblBorders>
        <w:top w:val="single" w:sz="8" w:space="0" w:color="2B5A3B" w:themeColor="accent2"/>
        <w:bottom w:val="single" w:sz="8" w:space="0" w:color="2B5A3B" w:themeColor="accent2"/>
      </w:tblBorders>
    </w:tblPr>
    <w:tblStylePr w:type="firstRow">
      <w:pPr>
        <w:spacing w:before="0" w:after="0" w:line="240" w:lineRule="auto"/>
      </w:pPr>
      <w:rPr>
        <w:b/>
        <w:bCs/>
      </w:rPr>
      <w:tblPr/>
      <w:tcPr>
        <w:tcBorders>
          <w:top w:val="single" w:sz="8" w:space="0" w:color="2B5A3B" w:themeColor="accent2"/>
          <w:left w:val="nil"/>
          <w:bottom w:val="single" w:sz="8" w:space="0" w:color="2B5A3B" w:themeColor="accent2"/>
          <w:right w:val="nil"/>
          <w:insideH w:val="nil"/>
          <w:insideV w:val="nil"/>
        </w:tcBorders>
      </w:tcPr>
    </w:tblStylePr>
    <w:tblStylePr w:type="lastRow">
      <w:pPr>
        <w:spacing w:before="0" w:after="0" w:line="240" w:lineRule="auto"/>
      </w:pPr>
      <w:rPr>
        <w:b/>
        <w:bCs/>
      </w:rPr>
      <w:tblPr/>
      <w:tcPr>
        <w:tcBorders>
          <w:top w:val="single" w:sz="8" w:space="0" w:color="2B5A3B" w:themeColor="accent2"/>
          <w:left w:val="nil"/>
          <w:bottom w:val="single" w:sz="8" w:space="0" w:color="2B5A3B"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FE0CA" w:themeFill="accent2" w:themeFillTint="3F"/>
      </w:tcPr>
    </w:tblStylePr>
    <w:tblStylePr w:type="band1Horz">
      <w:tblPr/>
      <w:tcPr>
        <w:tcBorders>
          <w:left w:val="nil"/>
          <w:right w:val="nil"/>
          <w:insideH w:val="nil"/>
          <w:insideV w:val="nil"/>
        </w:tcBorders>
        <w:shd w:val="clear" w:color="auto" w:fill="BFE0CA" w:themeFill="accent2" w:themeFillTint="3F"/>
      </w:tcPr>
    </w:tblStylePr>
  </w:style>
  <w:style w:type="table" w:styleId="LightShading-Accent3">
    <w:name w:val="Light Shading Accent 3"/>
    <w:basedOn w:val="TableNormal"/>
    <w:uiPriority w:val="60"/>
    <w:semiHidden/>
    <w:rsid w:val="0058629F"/>
    <w:rPr>
      <w:color w:val="577A2A" w:themeColor="accent3" w:themeShade="BF"/>
    </w:rPr>
    <w:tblPr>
      <w:tblStyleRowBandSize w:val="1"/>
      <w:tblStyleColBandSize w:val="1"/>
      <w:tblBorders>
        <w:top w:val="single" w:sz="8" w:space="0" w:color="75A439" w:themeColor="accent3"/>
        <w:bottom w:val="single" w:sz="8" w:space="0" w:color="75A439" w:themeColor="accent3"/>
      </w:tblBorders>
    </w:tblPr>
    <w:tblStylePr w:type="firstRow">
      <w:pPr>
        <w:spacing w:before="0" w:after="0" w:line="240" w:lineRule="auto"/>
      </w:pPr>
      <w:rPr>
        <w:b/>
        <w:bCs/>
      </w:rPr>
      <w:tblPr/>
      <w:tcPr>
        <w:tcBorders>
          <w:top w:val="single" w:sz="8" w:space="0" w:color="75A439" w:themeColor="accent3"/>
          <w:left w:val="nil"/>
          <w:bottom w:val="single" w:sz="8" w:space="0" w:color="75A439" w:themeColor="accent3"/>
          <w:right w:val="nil"/>
          <w:insideH w:val="nil"/>
          <w:insideV w:val="nil"/>
        </w:tcBorders>
      </w:tcPr>
    </w:tblStylePr>
    <w:tblStylePr w:type="lastRow">
      <w:pPr>
        <w:spacing w:before="0" w:after="0" w:line="240" w:lineRule="auto"/>
      </w:pPr>
      <w:rPr>
        <w:b/>
        <w:bCs/>
      </w:rPr>
      <w:tblPr/>
      <w:tcPr>
        <w:tcBorders>
          <w:top w:val="single" w:sz="8" w:space="0" w:color="75A439" w:themeColor="accent3"/>
          <w:left w:val="nil"/>
          <w:bottom w:val="single" w:sz="8" w:space="0" w:color="75A43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ECC9" w:themeFill="accent3" w:themeFillTint="3F"/>
      </w:tcPr>
    </w:tblStylePr>
    <w:tblStylePr w:type="band1Horz">
      <w:tblPr/>
      <w:tcPr>
        <w:tcBorders>
          <w:left w:val="nil"/>
          <w:right w:val="nil"/>
          <w:insideH w:val="nil"/>
          <w:insideV w:val="nil"/>
        </w:tcBorders>
        <w:shd w:val="clear" w:color="auto" w:fill="DDECC9" w:themeFill="accent3" w:themeFillTint="3F"/>
      </w:tcPr>
    </w:tblStylePr>
  </w:style>
  <w:style w:type="table" w:styleId="LightShading-Accent4">
    <w:name w:val="Light Shading Accent 4"/>
    <w:basedOn w:val="TableNormal"/>
    <w:uiPriority w:val="60"/>
    <w:semiHidden/>
    <w:rsid w:val="0058629F"/>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semiHidden/>
    <w:rsid w:val="0058629F"/>
    <w:rPr>
      <w:color w:val="BFBFBF" w:themeColor="accent5" w:themeShade="BF"/>
    </w:rPr>
    <w:tblPr>
      <w:tblStyleRowBandSize w:val="1"/>
      <w:tblStyleColBandSize w:val="1"/>
      <w:tblBorders>
        <w:top w:val="single" w:sz="8" w:space="0" w:color="FFFFFF" w:themeColor="accent5"/>
        <w:bottom w:val="single" w:sz="8" w:space="0" w:color="FFFFFF" w:themeColor="accent5"/>
      </w:tblBorders>
    </w:tblPr>
    <w:tblStylePr w:type="firstRow">
      <w:pPr>
        <w:spacing w:before="0" w:after="0" w:line="240" w:lineRule="auto"/>
      </w:pPr>
      <w:rPr>
        <w:b/>
        <w:bCs/>
      </w:rPr>
      <w:tblPr/>
      <w:tcPr>
        <w:tcBorders>
          <w:top w:val="single" w:sz="8" w:space="0" w:color="FFFFFF" w:themeColor="accent5"/>
          <w:left w:val="nil"/>
          <w:bottom w:val="single" w:sz="8" w:space="0" w:color="FFFFFF" w:themeColor="accent5"/>
          <w:right w:val="nil"/>
          <w:insideH w:val="nil"/>
          <w:insideV w:val="nil"/>
        </w:tcBorders>
      </w:tcPr>
    </w:tblStylePr>
    <w:tblStylePr w:type="lastRow">
      <w:pPr>
        <w:spacing w:before="0" w:after="0" w:line="240" w:lineRule="auto"/>
      </w:pPr>
      <w:rPr>
        <w:b/>
        <w:bCs/>
      </w:rPr>
      <w:tblPr/>
      <w:tcPr>
        <w:tcBorders>
          <w:top w:val="single" w:sz="8" w:space="0" w:color="FFFFFF" w:themeColor="accent5"/>
          <w:left w:val="nil"/>
          <w:bottom w:val="single" w:sz="8" w:space="0" w:color="FFFFF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FFF" w:themeFill="accent5" w:themeFillTint="3F"/>
      </w:tcPr>
    </w:tblStylePr>
    <w:tblStylePr w:type="band1Horz">
      <w:tblPr/>
      <w:tcPr>
        <w:tcBorders>
          <w:left w:val="nil"/>
          <w:right w:val="nil"/>
          <w:insideH w:val="nil"/>
          <w:insideV w:val="nil"/>
        </w:tcBorders>
        <w:shd w:val="clear" w:color="auto" w:fill="FFFFFF" w:themeFill="accent5" w:themeFillTint="3F"/>
      </w:tcPr>
    </w:tblStylePr>
  </w:style>
  <w:style w:type="table" w:styleId="LightShading-Accent6">
    <w:name w:val="Light Shading Accent 6"/>
    <w:basedOn w:val="TableNormal"/>
    <w:uiPriority w:val="60"/>
    <w:semiHidden/>
    <w:rsid w:val="0058629F"/>
    <w:rPr>
      <w:color w:val="BFBFBF" w:themeColor="accent6" w:themeShade="BF"/>
    </w:rPr>
    <w:tblPr>
      <w:tblStyleRowBandSize w:val="1"/>
      <w:tblStyleColBandSize w:val="1"/>
      <w:tblBorders>
        <w:top w:val="single" w:sz="8" w:space="0" w:color="FFFFFF" w:themeColor="accent6"/>
        <w:bottom w:val="single" w:sz="8" w:space="0" w:color="FFFFFF" w:themeColor="accent6"/>
      </w:tblBorders>
    </w:tblPr>
    <w:tblStylePr w:type="firstRow">
      <w:pPr>
        <w:spacing w:before="0" w:after="0" w:line="240" w:lineRule="auto"/>
      </w:pPr>
      <w:rPr>
        <w:b/>
        <w:bCs/>
      </w:rPr>
      <w:tblPr/>
      <w:tcPr>
        <w:tcBorders>
          <w:top w:val="single" w:sz="8" w:space="0" w:color="FFFFFF" w:themeColor="accent6"/>
          <w:left w:val="nil"/>
          <w:bottom w:val="single" w:sz="8" w:space="0" w:color="FFFFFF" w:themeColor="accent6"/>
          <w:right w:val="nil"/>
          <w:insideH w:val="nil"/>
          <w:insideV w:val="nil"/>
        </w:tcBorders>
      </w:tcPr>
    </w:tblStylePr>
    <w:tblStylePr w:type="lastRow">
      <w:pPr>
        <w:spacing w:before="0" w:after="0" w:line="240" w:lineRule="auto"/>
      </w:pPr>
      <w:rPr>
        <w:b/>
        <w:bCs/>
      </w:rPr>
      <w:tblPr/>
      <w:tcPr>
        <w:tcBorders>
          <w:top w:val="single" w:sz="8" w:space="0" w:color="FFFFFF" w:themeColor="accent6"/>
          <w:left w:val="nil"/>
          <w:bottom w:val="single" w:sz="8" w:space="0" w:color="FFFFFF"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FFF" w:themeFill="accent6" w:themeFillTint="3F"/>
      </w:tcPr>
    </w:tblStylePr>
    <w:tblStylePr w:type="band1Horz">
      <w:tblPr/>
      <w:tcPr>
        <w:tcBorders>
          <w:left w:val="nil"/>
          <w:right w:val="nil"/>
          <w:insideH w:val="nil"/>
          <w:insideV w:val="nil"/>
        </w:tcBorders>
        <w:shd w:val="clear" w:color="auto" w:fill="FFFFFF"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E7987E" w:themeColor="accent1" w:themeTint="99"/>
        </w:tcBorders>
      </w:tcPr>
    </w:tblStylePr>
    <w:tblStylePr w:type="lastRow">
      <w:rPr>
        <w:b/>
        <w:bCs/>
      </w:rPr>
      <w:tblPr/>
      <w:tcPr>
        <w:tcBorders>
          <w:top w:val="single" w:sz="4" w:space="0" w:color="E7987E" w:themeColor="accent1" w:themeTint="99"/>
        </w:tcBorders>
      </w:tcPr>
    </w:tblStylePr>
    <w:tblStylePr w:type="firstCol">
      <w:rPr>
        <w:b/>
        <w:bCs/>
      </w:rPr>
    </w:tblStylePr>
    <w:tblStylePr w:type="lastCol">
      <w:rPr>
        <w:b/>
        <w:bCs/>
      </w:rPr>
    </w:tblStylePr>
    <w:tblStylePr w:type="band1Vert">
      <w:tblPr/>
      <w:tcPr>
        <w:shd w:val="clear" w:color="auto" w:fill="F7DCD4" w:themeFill="accent1" w:themeFillTint="33"/>
      </w:tcPr>
    </w:tblStylePr>
    <w:tblStylePr w:type="band1Horz">
      <w:tblPr/>
      <w:tcPr>
        <w:shd w:val="clear" w:color="auto" w:fill="F7DCD4"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65B580" w:themeColor="accent2" w:themeTint="99"/>
        </w:tcBorders>
      </w:tcPr>
    </w:tblStylePr>
    <w:tblStylePr w:type="lastRow">
      <w:rPr>
        <w:b/>
        <w:bCs/>
      </w:rPr>
      <w:tblPr/>
      <w:tcPr>
        <w:tcBorders>
          <w:top w:val="single" w:sz="4" w:space="0" w:color="65B580" w:themeColor="accent2" w:themeTint="99"/>
        </w:tcBorders>
      </w:tcPr>
    </w:tblStylePr>
    <w:tblStylePr w:type="firstCol">
      <w:rPr>
        <w:b/>
        <w:bCs/>
      </w:rPr>
    </w:tblStylePr>
    <w:tblStylePr w:type="lastCol">
      <w:rPr>
        <w:b/>
        <w:bCs/>
      </w:rPr>
    </w:tblStylePr>
    <w:tblStylePr w:type="band1Vert">
      <w:tblPr/>
      <w:tcPr>
        <w:shd w:val="clear" w:color="auto" w:fill="CBE6D4" w:themeFill="accent2" w:themeFillTint="33"/>
      </w:tcPr>
    </w:tblStylePr>
    <w:tblStylePr w:type="band1Horz">
      <w:tblPr/>
      <w:tcPr>
        <w:shd w:val="clear" w:color="auto" w:fill="CBE6D4"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ACD27E" w:themeColor="accent3" w:themeTint="99"/>
        </w:tcBorders>
      </w:tcPr>
    </w:tblStylePr>
    <w:tblStylePr w:type="lastRow">
      <w:rPr>
        <w:b/>
        <w:bCs/>
      </w:rPr>
      <w:tblPr/>
      <w:tcPr>
        <w:tcBorders>
          <w:top w:val="single" w:sz="4" w:space="0" w:color="ACD27E" w:themeColor="accent3" w:themeTint="99"/>
        </w:tcBorders>
      </w:tcPr>
    </w:tblStylePr>
    <w:tblStylePr w:type="firstCol">
      <w:rPr>
        <w:b/>
        <w:bCs/>
      </w:rPr>
    </w:tblStylePr>
    <w:tblStylePr w:type="lastCol">
      <w:rPr>
        <w:b/>
        <w:bCs/>
      </w:rPr>
    </w:tblStylePr>
    <w:tblStylePr w:type="band1Vert">
      <w:tblPr/>
      <w:tcPr>
        <w:shd w:val="clear" w:color="auto" w:fill="E3F0D3" w:themeFill="accent3" w:themeFillTint="33"/>
      </w:tcPr>
    </w:tblStylePr>
    <w:tblStylePr w:type="band1Horz">
      <w:tblPr/>
      <w:tcPr>
        <w:shd w:val="clear" w:color="auto" w:fill="E3F0D3"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BADC8B" w:themeColor="accent4" w:themeTint="99"/>
        </w:tcBorders>
      </w:tcPr>
    </w:tblStylePr>
    <w:tblStylePr w:type="lastRow">
      <w:rPr>
        <w:b/>
        <w:bCs/>
      </w:rPr>
      <w:tblPr/>
      <w:tcPr>
        <w:tcBorders>
          <w:top w:val="single" w:sz="4" w:space="0" w:color="BADC8B" w:themeColor="accent4" w:themeTint="99"/>
        </w:tcBorders>
      </w:tcPr>
    </w:tblStylePr>
    <w:tblStylePr w:type="firstCol">
      <w:rPr>
        <w:b/>
        <w:bCs/>
      </w:rPr>
    </w:tblStylePr>
    <w:tblStylePr w:type="lastCol">
      <w:rPr>
        <w:b/>
        <w:bCs/>
      </w:rPr>
    </w:tblStylePr>
    <w:tblStylePr w:type="band1Vert">
      <w:tblPr/>
      <w:tcPr>
        <w:shd w:val="clear" w:color="auto" w:fill="E8F3D8" w:themeFill="accent4" w:themeFillTint="33"/>
      </w:tcPr>
    </w:tblStylePr>
    <w:tblStylePr w:type="band1Horz">
      <w:tblPr/>
      <w:tcPr>
        <w:shd w:val="clear" w:color="auto" w:fill="E8F3D8"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FFFFFF" w:themeColor="accent5" w:themeTint="99"/>
        </w:tcBorders>
      </w:tcPr>
    </w:tblStylePr>
    <w:tblStylePr w:type="lastRow">
      <w:rPr>
        <w:b/>
        <w:bCs/>
      </w:rPr>
      <w:tblPr/>
      <w:tcPr>
        <w:tcBorders>
          <w:top w:val="single" w:sz="4" w:space="0" w:color="FFFFFF" w:themeColor="accent5" w:themeTint="99"/>
        </w:tcBorders>
      </w:tcPr>
    </w:tblStylePr>
    <w:tblStylePr w:type="firstCol">
      <w:rPr>
        <w:b/>
        <w:bCs/>
      </w:rPr>
    </w:tblStylePr>
    <w:tblStylePr w:type="lastCol">
      <w:rPr>
        <w:b/>
        <w:bCs/>
      </w:rPr>
    </w:tblStylePr>
    <w:tblStylePr w:type="band1Vert">
      <w:tblPr/>
      <w:tcPr>
        <w:shd w:val="clear" w:color="auto" w:fill="FFFFFF" w:themeFill="accent5" w:themeFillTint="33"/>
      </w:tcPr>
    </w:tblStylePr>
    <w:tblStylePr w:type="band1Horz">
      <w:tblPr/>
      <w:tcPr>
        <w:shd w:val="clear" w:color="auto" w:fill="FFFFFF"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FFFFFF" w:themeColor="accent6" w:themeTint="99"/>
        </w:tcBorders>
      </w:tcPr>
    </w:tblStylePr>
    <w:tblStylePr w:type="lastRow">
      <w:rPr>
        <w:b/>
        <w:bCs/>
      </w:rPr>
      <w:tblPr/>
      <w:tcPr>
        <w:tcBorders>
          <w:top w:val="single" w:sz="4" w:space="0" w:color="FFFFFF" w:themeColor="accent6" w:themeTint="99"/>
        </w:tcBorders>
      </w:tcPr>
    </w:tblStylePr>
    <w:tblStylePr w:type="firstCol">
      <w:rPr>
        <w:b/>
        <w:bCs/>
      </w:rPr>
    </w:tblStylePr>
    <w:tblStylePr w:type="lastCol">
      <w:rPr>
        <w:b/>
        <w:bCs/>
      </w:rPr>
    </w:tblStylePr>
    <w:tblStylePr w:type="band1Vert">
      <w:tblPr/>
      <w:tcPr>
        <w:shd w:val="clear" w:color="auto" w:fill="FFFFFF" w:themeFill="accent6" w:themeFillTint="33"/>
      </w:tcPr>
    </w:tblStylePr>
    <w:tblStylePr w:type="band1Horz">
      <w:tblPr/>
      <w:tcPr>
        <w:shd w:val="clear" w:color="auto" w:fill="FFFFFF"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E7987E" w:themeColor="accent1" w:themeTint="99"/>
        <w:bottom w:val="single" w:sz="4" w:space="0" w:color="E7987E" w:themeColor="accent1" w:themeTint="99"/>
        <w:insideH w:val="single" w:sz="4" w:space="0" w:color="E7987E"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7DCD4" w:themeFill="accent1" w:themeFillTint="33"/>
      </w:tcPr>
    </w:tblStylePr>
    <w:tblStylePr w:type="band1Horz">
      <w:tblPr/>
      <w:tcPr>
        <w:shd w:val="clear" w:color="auto" w:fill="F7DCD4"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65B580" w:themeColor="accent2" w:themeTint="99"/>
        <w:bottom w:val="single" w:sz="4" w:space="0" w:color="65B580" w:themeColor="accent2" w:themeTint="99"/>
        <w:insideH w:val="single" w:sz="4" w:space="0" w:color="65B580"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BE6D4" w:themeFill="accent2" w:themeFillTint="33"/>
      </w:tcPr>
    </w:tblStylePr>
    <w:tblStylePr w:type="band1Horz">
      <w:tblPr/>
      <w:tcPr>
        <w:shd w:val="clear" w:color="auto" w:fill="CBE6D4"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ACD27E" w:themeColor="accent3" w:themeTint="99"/>
        <w:bottom w:val="single" w:sz="4" w:space="0" w:color="ACD27E" w:themeColor="accent3" w:themeTint="99"/>
        <w:insideH w:val="single" w:sz="4" w:space="0" w:color="ACD27E"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F0D3" w:themeFill="accent3" w:themeFillTint="33"/>
      </w:tcPr>
    </w:tblStylePr>
    <w:tblStylePr w:type="band1Horz">
      <w:tblPr/>
      <w:tcPr>
        <w:shd w:val="clear" w:color="auto" w:fill="E3F0D3"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BADC8B" w:themeColor="accent4" w:themeTint="99"/>
        <w:bottom w:val="single" w:sz="4" w:space="0" w:color="BADC8B" w:themeColor="accent4" w:themeTint="99"/>
        <w:insideH w:val="single" w:sz="4" w:space="0" w:color="BADC8B"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8F3D8" w:themeFill="accent4" w:themeFillTint="33"/>
      </w:tcPr>
    </w:tblStylePr>
    <w:tblStylePr w:type="band1Horz">
      <w:tblPr/>
      <w:tcPr>
        <w:shd w:val="clear" w:color="auto" w:fill="E8F3D8"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FFFFFF" w:themeColor="accent5" w:themeTint="99"/>
        <w:bottom w:val="single" w:sz="4" w:space="0" w:color="FFFFFF" w:themeColor="accent5" w:themeTint="99"/>
        <w:insideH w:val="single" w:sz="4" w:space="0" w:color="FFFFFF"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FFF" w:themeFill="accent5" w:themeFillTint="33"/>
      </w:tcPr>
    </w:tblStylePr>
    <w:tblStylePr w:type="band1Horz">
      <w:tblPr/>
      <w:tcPr>
        <w:shd w:val="clear" w:color="auto" w:fill="FFFFFF"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FFFFFF" w:themeColor="accent6" w:themeTint="99"/>
        <w:bottom w:val="single" w:sz="4" w:space="0" w:color="FFFFFF" w:themeColor="accent6" w:themeTint="99"/>
        <w:insideH w:val="single" w:sz="4" w:space="0" w:color="FFFFF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FFF" w:themeFill="accent6" w:themeFillTint="33"/>
      </w:tcPr>
    </w:tblStylePr>
    <w:tblStylePr w:type="band1Horz">
      <w:tblPr/>
      <w:tcPr>
        <w:shd w:val="clear" w:color="auto" w:fill="FFFFFF"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D75529" w:themeColor="accent1"/>
        <w:left w:val="single" w:sz="4" w:space="0" w:color="D75529" w:themeColor="accent1"/>
        <w:bottom w:val="single" w:sz="4" w:space="0" w:color="D75529" w:themeColor="accent1"/>
        <w:right w:val="single" w:sz="4" w:space="0" w:color="D75529" w:themeColor="accent1"/>
      </w:tblBorders>
    </w:tblPr>
    <w:tblStylePr w:type="firstRow">
      <w:rPr>
        <w:b/>
        <w:bCs/>
        <w:color w:val="FFFFFF" w:themeColor="background1"/>
      </w:rPr>
      <w:tblPr/>
      <w:tcPr>
        <w:shd w:val="clear" w:color="auto" w:fill="D75529" w:themeFill="accent1"/>
      </w:tcPr>
    </w:tblStylePr>
    <w:tblStylePr w:type="lastRow">
      <w:rPr>
        <w:b/>
        <w:bCs/>
      </w:rPr>
      <w:tblPr/>
      <w:tcPr>
        <w:tcBorders>
          <w:top w:val="double" w:sz="4" w:space="0" w:color="D75529"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75529" w:themeColor="accent1"/>
          <w:right w:val="single" w:sz="4" w:space="0" w:color="D75529" w:themeColor="accent1"/>
        </w:tcBorders>
      </w:tcPr>
    </w:tblStylePr>
    <w:tblStylePr w:type="band1Horz">
      <w:tblPr/>
      <w:tcPr>
        <w:tcBorders>
          <w:top w:val="single" w:sz="4" w:space="0" w:color="D75529" w:themeColor="accent1"/>
          <w:bottom w:val="single" w:sz="4" w:space="0" w:color="D75529"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75529" w:themeColor="accent1"/>
          <w:left w:val="nil"/>
        </w:tcBorders>
      </w:tcPr>
    </w:tblStylePr>
    <w:tblStylePr w:type="swCell">
      <w:tblPr/>
      <w:tcPr>
        <w:tcBorders>
          <w:top w:val="double" w:sz="4" w:space="0" w:color="D75529"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2B5A3B" w:themeColor="accent2"/>
        <w:left w:val="single" w:sz="4" w:space="0" w:color="2B5A3B" w:themeColor="accent2"/>
        <w:bottom w:val="single" w:sz="4" w:space="0" w:color="2B5A3B" w:themeColor="accent2"/>
        <w:right w:val="single" w:sz="4" w:space="0" w:color="2B5A3B" w:themeColor="accent2"/>
      </w:tblBorders>
    </w:tblPr>
    <w:tblStylePr w:type="firstRow">
      <w:rPr>
        <w:b/>
        <w:bCs/>
        <w:color w:val="FFFFFF" w:themeColor="background1"/>
      </w:rPr>
      <w:tblPr/>
      <w:tcPr>
        <w:shd w:val="clear" w:color="auto" w:fill="2B5A3B" w:themeFill="accent2"/>
      </w:tcPr>
    </w:tblStylePr>
    <w:tblStylePr w:type="lastRow">
      <w:rPr>
        <w:b/>
        <w:bCs/>
      </w:rPr>
      <w:tblPr/>
      <w:tcPr>
        <w:tcBorders>
          <w:top w:val="double" w:sz="4" w:space="0" w:color="2B5A3B"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B5A3B" w:themeColor="accent2"/>
          <w:right w:val="single" w:sz="4" w:space="0" w:color="2B5A3B" w:themeColor="accent2"/>
        </w:tcBorders>
      </w:tcPr>
    </w:tblStylePr>
    <w:tblStylePr w:type="band1Horz">
      <w:tblPr/>
      <w:tcPr>
        <w:tcBorders>
          <w:top w:val="single" w:sz="4" w:space="0" w:color="2B5A3B" w:themeColor="accent2"/>
          <w:bottom w:val="single" w:sz="4" w:space="0" w:color="2B5A3B"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B5A3B" w:themeColor="accent2"/>
          <w:left w:val="nil"/>
        </w:tcBorders>
      </w:tcPr>
    </w:tblStylePr>
    <w:tblStylePr w:type="swCell">
      <w:tblPr/>
      <w:tcPr>
        <w:tcBorders>
          <w:top w:val="double" w:sz="4" w:space="0" w:color="2B5A3B"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75A439" w:themeColor="accent3"/>
        <w:left w:val="single" w:sz="4" w:space="0" w:color="75A439" w:themeColor="accent3"/>
        <w:bottom w:val="single" w:sz="4" w:space="0" w:color="75A439" w:themeColor="accent3"/>
        <w:right w:val="single" w:sz="4" w:space="0" w:color="75A439" w:themeColor="accent3"/>
      </w:tblBorders>
    </w:tblPr>
    <w:tblStylePr w:type="firstRow">
      <w:rPr>
        <w:b/>
        <w:bCs/>
        <w:color w:val="FFFFFF" w:themeColor="background1"/>
      </w:rPr>
      <w:tblPr/>
      <w:tcPr>
        <w:shd w:val="clear" w:color="auto" w:fill="75A439" w:themeFill="accent3"/>
      </w:tcPr>
    </w:tblStylePr>
    <w:tblStylePr w:type="lastRow">
      <w:rPr>
        <w:b/>
        <w:bCs/>
      </w:rPr>
      <w:tblPr/>
      <w:tcPr>
        <w:tcBorders>
          <w:top w:val="double" w:sz="4" w:space="0" w:color="75A43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5A439" w:themeColor="accent3"/>
          <w:right w:val="single" w:sz="4" w:space="0" w:color="75A439" w:themeColor="accent3"/>
        </w:tcBorders>
      </w:tcPr>
    </w:tblStylePr>
    <w:tblStylePr w:type="band1Horz">
      <w:tblPr/>
      <w:tcPr>
        <w:tcBorders>
          <w:top w:val="single" w:sz="4" w:space="0" w:color="75A439" w:themeColor="accent3"/>
          <w:bottom w:val="single" w:sz="4" w:space="0" w:color="75A43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5A439" w:themeColor="accent3"/>
          <w:left w:val="nil"/>
        </w:tcBorders>
      </w:tcPr>
    </w:tblStylePr>
    <w:tblStylePr w:type="swCell">
      <w:tblPr/>
      <w:tcPr>
        <w:tcBorders>
          <w:top w:val="double" w:sz="4" w:space="0" w:color="75A43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8DC63F" w:themeColor="accent4"/>
        <w:left w:val="single" w:sz="4" w:space="0" w:color="8DC63F" w:themeColor="accent4"/>
        <w:bottom w:val="single" w:sz="4" w:space="0" w:color="8DC63F" w:themeColor="accent4"/>
        <w:right w:val="single" w:sz="4" w:space="0" w:color="8DC63F" w:themeColor="accent4"/>
      </w:tblBorders>
    </w:tblPr>
    <w:tblStylePr w:type="firstRow">
      <w:rPr>
        <w:b/>
        <w:bCs/>
        <w:color w:val="FFFFFF" w:themeColor="background1"/>
      </w:rPr>
      <w:tblPr/>
      <w:tcPr>
        <w:shd w:val="clear" w:color="auto" w:fill="8DC63F" w:themeFill="accent4"/>
      </w:tcPr>
    </w:tblStylePr>
    <w:tblStylePr w:type="lastRow">
      <w:rPr>
        <w:b/>
        <w:bCs/>
      </w:rPr>
      <w:tblPr/>
      <w:tcPr>
        <w:tcBorders>
          <w:top w:val="double" w:sz="4" w:space="0" w:color="8DC63F"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DC63F" w:themeColor="accent4"/>
          <w:right w:val="single" w:sz="4" w:space="0" w:color="8DC63F" w:themeColor="accent4"/>
        </w:tcBorders>
      </w:tcPr>
    </w:tblStylePr>
    <w:tblStylePr w:type="band1Horz">
      <w:tblPr/>
      <w:tcPr>
        <w:tcBorders>
          <w:top w:val="single" w:sz="4" w:space="0" w:color="8DC63F" w:themeColor="accent4"/>
          <w:bottom w:val="single" w:sz="4" w:space="0" w:color="8DC63F"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DC63F" w:themeColor="accent4"/>
          <w:left w:val="nil"/>
        </w:tcBorders>
      </w:tcPr>
    </w:tblStylePr>
    <w:tblStylePr w:type="swCell">
      <w:tblPr/>
      <w:tcPr>
        <w:tcBorders>
          <w:top w:val="double" w:sz="4" w:space="0" w:color="8DC63F"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FFFFFF" w:themeColor="accent5"/>
        <w:left w:val="single" w:sz="4" w:space="0" w:color="FFFFFF" w:themeColor="accent5"/>
        <w:bottom w:val="single" w:sz="4" w:space="0" w:color="FFFFFF" w:themeColor="accent5"/>
        <w:right w:val="single" w:sz="4" w:space="0" w:color="FFFFFF" w:themeColor="accent5"/>
      </w:tblBorders>
    </w:tblPr>
    <w:tblStylePr w:type="firstRow">
      <w:rPr>
        <w:b/>
        <w:bCs/>
        <w:color w:val="FFFFFF" w:themeColor="background1"/>
      </w:rPr>
      <w:tblPr/>
      <w:tcPr>
        <w:shd w:val="clear" w:color="auto" w:fill="FFFFFF" w:themeFill="accent5"/>
      </w:tcPr>
    </w:tblStylePr>
    <w:tblStylePr w:type="lastRow">
      <w:rPr>
        <w:b/>
        <w:bCs/>
      </w:rPr>
      <w:tblPr/>
      <w:tcPr>
        <w:tcBorders>
          <w:top w:val="double" w:sz="4" w:space="0" w:color="FFFFF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FFFF" w:themeColor="accent5"/>
          <w:right w:val="single" w:sz="4" w:space="0" w:color="FFFFFF" w:themeColor="accent5"/>
        </w:tcBorders>
      </w:tcPr>
    </w:tblStylePr>
    <w:tblStylePr w:type="band1Horz">
      <w:tblPr/>
      <w:tcPr>
        <w:tcBorders>
          <w:top w:val="single" w:sz="4" w:space="0" w:color="FFFFFF" w:themeColor="accent5"/>
          <w:bottom w:val="single" w:sz="4" w:space="0" w:color="FFFFF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FFFF" w:themeColor="accent5"/>
          <w:left w:val="nil"/>
        </w:tcBorders>
      </w:tcPr>
    </w:tblStylePr>
    <w:tblStylePr w:type="swCell">
      <w:tblPr/>
      <w:tcPr>
        <w:tcBorders>
          <w:top w:val="double" w:sz="4" w:space="0" w:color="FFFFFF"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FFFFFF" w:themeColor="accent6"/>
        <w:left w:val="single" w:sz="4" w:space="0" w:color="FFFFFF" w:themeColor="accent6"/>
        <w:bottom w:val="single" w:sz="4" w:space="0" w:color="FFFFFF" w:themeColor="accent6"/>
        <w:right w:val="single" w:sz="4" w:space="0" w:color="FFFFFF" w:themeColor="accent6"/>
      </w:tblBorders>
    </w:tblPr>
    <w:tblStylePr w:type="firstRow">
      <w:rPr>
        <w:b/>
        <w:bCs/>
        <w:color w:val="FFFFFF" w:themeColor="background1"/>
      </w:rPr>
      <w:tblPr/>
      <w:tcPr>
        <w:shd w:val="clear" w:color="auto" w:fill="FFFFFF" w:themeFill="accent6"/>
      </w:tcPr>
    </w:tblStylePr>
    <w:tblStylePr w:type="lastRow">
      <w:rPr>
        <w:b/>
        <w:bCs/>
      </w:rPr>
      <w:tblPr/>
      <w:tcPr>
        <w:tcBorders>
          <w:top w:val="double" w:sz="4" w:space="0" w:color="FFFFFF"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FFFF" w:themeColor="accent6"/>
          <w:right w:val="single" w:sz="4" w:space="0" w:color="FFFFFF" w:themeColor="accent6"/>
        </w:tcBorders>
      </w:tcPr>
    </w:tblStylePr>
    <w:tblStylePr w:type="band1Horz">
      <w:tblPr/>
      <w:tcPr>
        <w:tcBorders>
          <w:top w:val="single" w:sz="4" w:space="0" w:color="FFFFFF" w:themeColor="accent6"/>
          <w:bottom w:val="single" w:sz="4" w:space="0" w:color="FFFFFF"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FFFF" w:themeColor="accent6"/>
          <w:left w:val="nil"/>
        </w:tcBorders>
      </w:tcPr>
    </w:tblStylePr>
    <w:tblStylePr w:type="swCell">
      <w:tblPr/>
      <w:tcPr>
        <w:tcBorders>
          <w:top w:val="double" w:sz="4" w:space="0" w:color="FFFFFF"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E7987E" w:themeColor="accent1" w:themeTint="99"/>
        <w:left w:val="single" w:sz="4" w:space="0" w:color="E7987E" w:themeColor="accent1" w:themeTint="99"/>
        <w:bottom w:val="single" w:sz="4" w:space="0" w:color="E7987E" w:themeColor="accent1" w:themeTint="99"/>
        <w:right w:val="single" w:sz="4" w:space="0" w:color="E7987E" w:themeColor="accent1" w:themeTint="99"/>
        <w:insideH w:val="single" w:sz="4" w:space="0" w:color="E7987E" w:themeColor="accent1" w:themeTint="99"/>
      </w:tblBorders>
    </w:tblPr>
    <w:tblStylePr w:type="firstRow">
      <w:rPr>
        <w:b/>
        <w:bCs/>
        <w:color w:val="FFFFFF" w:themeColor="background1"/>
      </w:rPr>
      <w:tblPr/>
      <w:tcPr>
        <w:tcBorders>
          <w:top w:val="single" w:sz="4" w:space="0" w:color="D75529" w:themeColor="accent1"/>
          <w:left w:val="single" w:sz="4" w:space="0" w:color="D75529" w:themeColor="accent1"/>
          <w:bottom w:val="single" w:sz="4" w:space="0" w:color="D75529" w:themeColor="accent1"/>
          <w:right w:val="single" w:sz="4" w:space="0" w:color="D75529" w:themeColor="accent1"/>
          <w:insideH w:val="nil"/>
        </w:tcBorders>
        <w:shd w:val="clear" w:color="auto" w:fill="D75529" w:themeFill="accent1"/>
      </w:tcPr>
    </w:tblStylePr>
    <w:tblStylePr w:type="lastRow">
      <w:rPr>
        <w:b/>
        <w:bCs/>
      </w:rPr>
      <w:tblPr/>
      <w:tcPr>
        <w:tcBorders>
          <w:top w:val="double" w:sz="4" w:space="0" w:color="E7987E" w:themeColor="accent1" w:themeTint="99"/>
        </w:tcBorders>
      </w:tcPr>
    </w:tblStylePr>
    <w:tblStylePr w:type="firstCol">
      <w:rPr>
        <w:b/>
        <w:bCs/>
      </w:rPr>
    </w:tblStylePr>
    <w:tblStylePr w:type="lastCol">
      <w:rPr>
        <w:b/>
        <w:bCs/>
      </w:rPr>
    </w:tblStylePr>
    <w:tblStylePr w:type="band1Vert">
      <w:tblPr/>
      <w:tcPr>
        <w:shd w:val="clear" w:color="auto" w:fill="F7DCD4" w:themeFill="accent1" w:themeFillTint="33"/>
      </w:tcPr>
    </w:tblStylePr>
    <w:tblStylePr w:type="band1Horz">
      <w:tblPr/>
      <w:tcPr>
        <w:shd w:val="clear" w:color="auto" w:fill="F7DCD4"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65B580" w:themeColor="accent2" w:themeTint="99"/>
        <w:left w:val="single" w:sz="4" w:space="0" w:color="65B580" w:themeColor="accent2" w:themeTint="99"/>
        <w:bottom w:val="single" w:sz="4" w:space="0" w:color="65B580" w:themeColor="accent2" w:themeTint="99"/>
        <w:right w:val="single" w:sz="4" w:space="0" w:color="65B580" w:themeColor="accent2" w:themeTint="99"/>
        <w:insideH w:val="single" w:sz="4" w:space="0" w:color="65B580" w:themeColor="accent2" w:themeTint="99"/>
      </w:tblBorders>
    </w:tblPr>
    <w:tblStylePr w:type="firstRow">
      <w:rPr>
        <w:b/>
        <w:bCs/>
        <w:color w:val="FFFFFF" w:themeColor="background1"/>
      </w:rPr>
      <w:tblPr/>
      <w:tcPr>
        <w:tcBorders>
          <w:top w:val="single" w:sz="4" w:space="0" w:color="2B5A3B" w:themeColor="accent2"/>
          <w:left w:val="single" w:sz="4" w:space="0" w:color="2B5A3B" w:themeColor="accent2"/>
          <w:bottom w:val="single" w:sz="4" w:space="0" w:color="2B5A3B" w:themeColor="accent2"/>
          <w:right w:val="single" w:sz="4" w:space="0" w:color="2B5A3B" w:themeColor="accent2"/>
          <w:insideH w:val="nil"/>
        </w:tcBorders>
        <w:shd w:val="clear" w:color="auto" w:fill="2B5A3B" w:themeFill="accent2"/>
      </w:tcPr>
    </w:tblStylePr>
    <w:tblStylePr w:type="lastRow">
      <w:rPr>
        <w:b/>
        <w:bCs/>
      </w:rPr>
      <w:tblPr/>
      <w:tcPr>
        <w:tcBorders>
          <w:top w:val="double" w:sz="4" w:space="0" w:color="65B580" w:themeColor="accent2" w:themeTint="99"/>
        </w:tcBorders>
      </w:tcPr>
    </w:tblStylePr>
    <w:tblStylePr w:type="firstCol">
      <w:rPr>
        <w:b/>
        <w:bCs/>
      </w:rPr>
    </w:tblStylePr>
    <w:tblStylePr w:type="lastCol">
      <w:rPr>
        <w:b/>
        <w:bCs/>
      </w:rPr>
    </w:tblStylePr>
    <w:tblStylePr w:type="band1Vert">
      <w:tblPr/>
      <w:tcPr>
        <w:shd w:val="clear" w:color="auto" w:fill="CBE6D4" w:themeFill="accent2" w:themeFillTint="33"/>
      </w:tcPr>
    </w:tblStylePr>
    <w:tblStylePr w:type="band1Horz">
      <w:tblPr/>
      <w:tcPr>
        <w:shd w:val="clear" w:color="auto" w:fill="CBE6D4"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ACD27E" w:themeColor="accent3" w:themeTint="99"/>
        <w:left w:val="single" w:sz="4" w:space="0" w:color="ACD27E" w:themeColor="accent3" w:themeTint="99"/>
        <w:bottom w:val="single" w:sz="4" w:space="0" w:color="ACD27E" w:themeColor="accent3" w:themeTint="99"/>
        <w:right w:val="single" w:sz="4" w:space="0" w:color="ACD27E" w:themeColor="accent3" w:themeTint="99"/>
        <w:insideH w:val="single" w:sz="4" w:space="0" w:color="ACD27E" w:themeColor="accent3" w:themeTint="99"/>
      </w:tblBorders>
    </w:tblPr>
    <w:tblStylePr w:type="firstRow">
      <w:rPr>
        <w:b/>
        <w:bCs/>
        <w:color w:val="FFFFFF" w:themeColor="background1"/>
      </w:rPr>
      <w:tblPr/>
      <w:tcPr>
        <w:tcBorders>
          <w:top w:val="single" w:sz="4" w:space="0" w:color="75A439" w:themeColor="accent3"/>
          <w:left w:val="single" w:sz="4" w:space="0" w:color="75A439" w:themeColor="accent3"/>
          <w:bottom w:val="single" w:sz="4" w:space="0" w:color="75A439" w:themeColor="accent3"/>
          <w:right w:val="single" w:sz="4" w:space="0" w:color="75A439" w:themeColor="accent3"/>
          <w:insideH w:val="nil"/>
        </w:tcBorders>
        <w:shd w:val="clear" w:color="auto" w:fill="75A439" w:themeFill="accent3"/>
      </w:tcPr>
    </w:tblStylePr>
    <w:tblStylePr w:type="lastRow">
      <w:rPr>
        <w:b/>
        <w:bCs/>
      </w:rPr>
      <w:tblPr/>
      <w:tcPr>
        <w:tcBorders>
          <w:top w:val="double" w:sz="4" w:space="0" w:color="ACD27E" w:themeColor="accent3" w:themeTint="99"/>
        </w:tcBorders>
      </w:tcPr>
    </w:tblStylePr>
    <w:tblStylePr w:type="firstCol">
      <w:rPr>
        <w:b/>
        <w:bCs/>
      </w:rPr>
    </w:tblStylePr>
    <w:tblStylePr w:type="lastCol">
      <w:rPr>
        <w:b/>
        <w:bCs/>
      </w:rPr>
    </w:tblStylePr>
    <w:tblStylePr w:type="band1Vert">
      <w:tblPr/>
      <w:tcPr>
        <w:shd w:val="clear" w:color="auto" w:fill="E3F0D3" w:themeFill="accent3" w:themeFillTint="33"/>
      </w:tcPr>
    </w:tblStylePr>
    <w:tblStylePr w:type="band1Horz">
      <w:tblPr/>
      <w:tcPr>
        <w:shd w:val="clear" w:color="auto" w:fill="E3F0D3"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BADC8B" w:themeColor="accent4" w:themeTint="99"/>
        <w:left w:val="single" w:sz="4" w:space="0" w:color="BADC8B" w:themeColor="accent4" w:themeTint="99"/>
        <w:bottom w:val="single" w:sz="4" w:space="0" w:color="BADC8B" w:themeColor="accent4" w:themeTint="99"/>
        <w:right w:val="single" w:sz="4" w:space="0" w:color="BADC8B" w:themeColor="accent4" w:themeTint="99"/>
        <w:insideH w:val="single" w:sz="4" w:space="0" w:color="BADC8B" w:themeColor="accent4" w:themeTint="99"/>
      </w:tblBorders>
    </w:tblPr>
    <w:tblStylePr w:type="firstRow">
      <w:rPr>
        <w:b/>
        <w:bCs/>
        <w:color w:val="FFFFFF" w:themeColor="background1"/>
      </w:rPr>
      <w:tblPr/>
      <w:tcPr>
        <w:tcBorders>
          <w:top w:val="single" w:sz="4" w:space="0" w:color="8DC63F" w:themeColor="accent4"/>
          <w:left w:val="single" w:sz="4" w:space="0" w:color="8DC63F" w:themeColor="accent4"/>
          <w:bottom w:val="single" w:sz="4" w:space="0" w:color="8DC63F" w:themeColor="accent4"/>
          <w:right w:val="single" w:sz="4" w:space="0" w:color="8DC63F" w:themeColor="accent4"/>
          <w:insideH w:val="nil"/>
        </w:tcBorders>
        <w:shd w:val="clear" w:color="auto" w:fill="8DC63F" w:themeFill="accent4"/>
      </w:tcPr>
    </w:tblStylePr>
    <w:tblStylePr w:type="lastRow">
      <w:rPr>
        <w:b/>
        <w:bCs/>
      </w:rPr>
      <w:tblPr/>
      <w:tcPr>
        <w:tcBorders>
          <w:top w:val="double" w:sz="4" w:space="0" w:color="BADC8B" w:themeColor="accent4" w:themeTint="99"/>
        </w:tcBorders>
      </w:tcPr>
    </w:tblStylePr>
    <w:tblStylePr w:type="firstCol">
      <w:rPr>
        <w:b/>
        <w:bCs/>
      </w:rPr>
    </w:tblStylePr>
    <w:tblStylePr w:type="lastCol">
      <w:rPr>
        <w:b/>
        <w:bCs/>
      </w:rPr>
    </w:tblStylePr>
    <w:tblStylePr w:type="band1Vert">
      <w:tblPr/>
      <w:tcPr>
        <w:shd w:val="clear" w:color="auto" w:fill="E8F3D8" w:themeFill="accent4" w:themeFillTint="33"/>
      </w:tcPr>
    </w:tblStylePr>
    <w:tblStylePr w:type="band1Horz">
      <w:tblPr/>
      <w:tcPr>
        <w:shd w:val="clear" w:color="auto" w:fill="E8F3D8"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FFFFFF" w:themeColor="accent5" w:themeTint="99"/>
        <w:left w:val="single" w:sz="4" w:space="0" w:color="FFFFFF" w:themeColor="accent5" w:themeTint="99"/>
        <w:bottom w:val="single" w:sz="4" w:space="0" w:color="FFFFFF" w:themeColor="accent5" w:themeTint="99"/>
        <w:right w:val="single" w:sz="4" w:space="0" w:color="FFFFFF" w:themeColor="accent5" w:themeTint="99"/>
        <w:insideH w:val="single" w:sz="4" w:space="0" w:color="FFFFFF" w:themeColor="accent5" w:themeTint="99"/>
      </w:tblBorders>
    </w:tblPr>
    <w:tblStylePr w:type="firstRow">
      <w:rPr>
        <w:b/>
        <w:bCs/>
        <w:color w:val="FFFFFF" w:themeColor="background1"/>
      </w:rPr>
      <w:tblPr/>
      <w:tcPr>
        <w:tcBorders>
          <w:top w:val="single" w:sz="4" w:space="0" w:color="FFFFFF" w:themeColor="accent5"/>
          <w:left w:val="single" w:sz="4" w:space="0" w:color="FFFFFF" w:themeColor="accent5"/>
          <w:bottom w:val="single" w:sz="4" w:space="0" w:color="FFFFFF" w:themeColor="accent5"/>
          <w:right w:val="single" w:sz="4" w:space="0" w:color="FFFFFF" w:themeColor="accent5"/>
          <w:insideH w:val="nil"/>
        </w:tcBorders>
        <w:shd w:val="clear" w:color="auto" w:fill="FFFFFF" w:themeFill="accent5"/>
      </w:tcPr>
    </w:tblStylePr>
    <w:tblStylePr w:type="lastRow">
      <w:rPr>
        <w:b/>
        <w:bCs/>
      </w:rPr>
      <w:tblPr/>
      <w:tcPr>
        <w:tcBorders>
          <w:top w:val="double" w:sz="4" w:space="0" w:color="FFFFFF" w:themeColor="accent5" w:themeTint="99"/>
        </w:tcBorders>
      </w:tcPr>
    </w:tblStylePr>
    <w:tblStylePr w:type="firstCol">
      <w:rPr>
        <w:b/>
        <w:bCs/>
      </w:rPr>
    </w:tblStylePr>
    <w:tblStylePr w:type="lastCol">
      <w:rPr>
        <w:b/>
        <w:bCs/>
      </w:rPr>
    </w:tblStylePr>
    <w:tblStylePr w:type="band1Vert">
      <w:tblPr/>
      <w:tcPr>
        <w:shd w:val="clear" w:color="auto" w:fill="FFFFFF" w:themeFill="accent5" w:themeFillTint="33"/>
      </w:tcPr>
    </w:tblStylePr>
    <w:tblStylePr w:type="band1Horz">
      <w:tblPr/>
      <w:tcPr>
        <w:shd w:val="clear" w:color="auto" w:fill="FFFFFF"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FFFFFF" w:themeColor="accent6" w:themeTint="99"/>
        <w:left w:val="single" w:sz="4" w:space="0" w:color="FFFFFF" w:themeColor="accent6" w:themeTint="99"/>
        <w:bottom w:val="single" w:sz="4" w:space="0" w:color="FFFFFF" w:themeColor="accent6" w:themeTint="99"/>
        <w:right w:val="single" w:sz="4" w:space="0" w:color="FFFFFF" w:themeColor="accent6" w:themeTint="99"/>
        <w:insideH w:val="single" w:sz="4" w:space="0" w:color="FFFFFF" w:themeColor="accent6" w:themeTint="99"/>
      </w:tblBorders>
    </w:tblPr>
    <w:tblStylePr w:type="firstRow">
      <w:rPr>
        <w:b/>
        <w:bCs/>
        <w:color w:val="FFFFFF" w:themeColor="background1"/>
      </w:rPr>
      <w:tblPr/>
      <w:tcPr>
        <w:tcBorders>
          <w:top w:val="single" w:sz="4" w:space="0" w:color="FFFFFF" w:themeColor="accent6"/>
          <w:left w:val="single" w:sz="4" w:space="0" w:color="FFFFFF" w:themeColor="accent6"/>
          <w:bottom w:val="single" w:sz="4" w:space="0" w:color="FFFFFF" w:themeColor="accent6"/>
          <w:right w:val="single" w:sz="4" w:space="0" w:color="FFFFFF" w:themeColor="accent6"/>
          <w:insideH w:val="nil"/>
        </w:tcBorders>
        <w:shd w:val="clear" w:color="auto" w:fill="FFFFFF" w:themeFill="accent6"/>
      </w:tcPr>
    </w:tblStylePr>
    <w:tblStylePr w:type="lastRow">
      <w:rPr>
        <w:b/>
        <w:bCs/>
      </w:rPr>
      <w:tblPr/>
      <w:tcPr>
        <w:tcBorders>
          <w:top w:val="double" w:sz="4" w:space="0" w:color="FFFFFF" w:themeColor="accent6" w:themeTint="99"/>
        </w:tcBorders>
      </w:tcPr>
    </w:tblStylePr>
    <w:tblStylePr w:type="firstCol">
      <w:rPr>
        <w:b/>
        <w:bCs/>
      </w:rPr>
    </w:tblStylePr>
    <w:tblStylePr w:type="lastCol">
      <w:rPr>
        <w:b/>
        <w:bCs/>
      </w:rPr>
    </w:tblStylePr>
    <w:tblStylePr w:type="band1Vert">
      <w:tblPr/>
      <w:tcPr>
        <w:shd w:val="clear" w:color="auto" w:fill="FFFFFF" w:themeFill="accent6" w:themeFillTint="33"/>
      </w:tcPr>
    </w:tblStylePr>
    <w:tblStylePr w:type="band1Horz">
      <w:tblPr/>
      <w:tcPr>
        <w:shd w:val="clear" w:color="auto" w:fill="FFFFFF"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D75529" w:themeColor="accent1"/>
        <w:left w:val="single" w:sz="24" w:space="0" w:color="D75529" w:themeColor="accent1"/>
        <w:bottom w:val="single" w:sz="24" w:space="0" w:color="D75529" w:themeColor="accent1"/>
        <w:right w:val="single" w:sz="24" w:space="0" w:color="D75529" w:themeColor="accent1"/>
      </w:tblBorders>
    </w:tblPr>
    <w:tcPr>
      <w:shd w:val="clear" w:color="auto" w:fill="D75529"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2B5A3B" w:themeColor="accent2"/>
        <w:left w:val="single" w:sz="24" w:space="0" w:color="2B5A3B" w:themeColor="accent2"/>
        <w:bottom w:val="single" w:sz="24" w:space="0" w:color="2B5A3B" w:themeColor="accent2"/>
        <w:right w:val="single" w:sz="24" w:space="0" w:color="2B5A3B" w:themeColor="accent2"/>
      </w:tblBorders>
    </w:tblPr>
    <w:tcPr>
      <w:shd w:val="clear" w:color="auto" w:fill="2B5A3B"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75A439" w:themeColor="accent3"/>
        <w:left w:val="single" w:sz="24" w:space="0" w:color="75A439" w:themeColor="accent3"/>
        <w:bottom w:val="single" w:sz="24" w:space="0" w:color="75A439" w:themeColor="accent3"/>
        <w:right w:val="single" w:sz="24" w:space="0" w:color="75A439" w:themeColor="accent3"/>
      </w:tblBorders>
    </w:tblPr>
    <w:tcPr>
      <w:shd w:val="clear" w:color="auto" w:fill="75A43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8DC63F" w:themeColor="accent4"/>
        <w:left w:val="single" w:sz="24" w:space="0" w:color="8DC63F" w:themeColor="accent4"/>
        <w:bottom w:val="single" w:sz="24" w:space="0" w:color="8DC63F" w:themeColor="accent4"/>
        <w:right w:val="single" w:sz="24" w:space="0" w:color="8DC63F" w:themeColor="accent4"/>
      </w:tblBorders>
    </w:tblPr>
    <w:tcPr>
      <w:shd w:val="clear" w:color="auto" w:fill="8DC63F"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FFFFFF" w:themeColor="accent5"/>
        <w:left w:val="single" w:sz="24" w:space="0" w:color="FFFFFF" w:themeColor="accent5"/>
        <w:bottom w:val="single" w:sz="24" w:space="0" w:color="FFFFFF" w:themeColor="accent5"/>
        <w:right w:val="single" w:sz="24" w:space="0" w:color="FFFFFF" w:themeColor="accent5"/>
      </w:tblBorders>
    </w:tblPr>
    <w:tcPr>
      <w:shd w:val="clear" w:color="auto" w:fill="FFFFF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FFFFFF" w:themeColor="accent6"/>
        <w:left w:val="single" w:sz="24" w:space="0" w:color="FFFFFF" w:themeColor="accent6"/>
        <w:bottom w:val="single" w:sz="24" w:space="0" w:color="FFFFFF" w:themeColor="accent6"/>
        <w:right w:val="single" w:sz="24" w:space="0" w:color="FFFFFF" w:themeColor="accent6"/>
      </w:tblBorders>
    </w:tblPr>
    <w:tcPr>
      <w:shd w:val="clear" w:color="auto" w:fill="FFFFFF"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semiHidden/>
    <w:rsid w:val="0058629F"/>
    <w:rPr>
      <w:color w:val="A13F1E" w:themeColor="accent1" w:themeShade="BF"/>
    </w:rPr>
    <w:tblPr>
      <w:tblStyleRowBandSize w:val="1"/>
      <w:tblStyleColBandSize w:val="1"/>
      <w:tblBorders>
        <w:top w:val="single" w:sz="4" w:space="0" w:color="D75529" w:themeColor="accent1"/>
        <w:bottom w:val="single" w:sz="4" w:space="0" w:color="D75529" w:themeColor="accent1"/>
      </w:tblBorders>
    </w:tblPr>
    <w:tblStylePr w:type="firstRow">
      <w:rPr>
        <w:b/>
        <w:bCs/>
      </w:rPr>
      <w:tblPr/>
      <w:tcPr>
        <w:tcBorders>
          <w:bottom w:val="single" w:sz="4" w:space="0" w:color="D75529" w:themeColor="accent1"/>
        </w:tcBorders>
      </w:tcPr>
    </w:tblStylePr>
    <w:tblStylePr w:type="lastRow">
      <w:rPr>
        <w:b/>
        <w:bCs/>
      </w:rPr>
      <w:tblPr/>
      <w:tcPr>
        <w:tcBorders>
          <w:top w:val="double" w:sz="4" w:space="0" w:color="D75529" w:themeColor="accent1"/>
        </w:tcBorders>
      </w:tcPr>
    </w:tblStylePr>
    <w:tblStylePr w:type="firstCol">
      <w:rPr>
        <w:b/>
        <w:bCs/>
      </w:rPr>
    </w:tblStylePr>
    <w:tblStylePr w:type="lastCol">
      <w:rPr>
        <w:b/>
        <w:bCs/>
      </w:rPr>
    </w:tblStylePr>
    <w:tblStylePr w:type="band1Vert">
      <w:tblPr/>
      <w:tcPr>
        <w:shd w:val="clear" w:color="auto" w:fill="F7DCD4" w:themeFill="accent1" w:themeFillTint="33"/>
      </w:tcPr>
    </w:tblStylePr>
    <w:tblStylePr w:type="band1Horz">
      <w:tblPr/>
      <w:tcPr>
        <w:shd w:val="clear" w:color="auto" w:fill="F7DCD4" w:themeFill="accent1" w:themeFillTint="33"/>
      </w:tcPr>
    </w:tblStylePr>
  </w:style>
  <w:style w:type="table" w:styleId="ListTable6Colorful-Accent2">
    <w:name w:val="List Table 6 Colorful Accent 2"/>
    <w:basedOn w:val="TableNormal"/>
    <w:uiPriority w:val="51"/>
    <w:semiHidden/>
    <w:rsid w:val="0058629F"/>
    <w:rPr>
      <w:color w:val="20432B" w:themeColor="accent2" w:themeShade="BF"/>
    </w:rPr>
    <w:tblPr>
      <w:tblStyleRowBandSize w:val="1"/>
      <w:tblStyleColBandSize w:val="1"/>
      <w:tblBorders>
        <w:top w:val="single" w:sz="4" w:space="0" w:color="2B5A3B" w:themeColor="accent2"/>
        <w:bottom w:val="single" w:sz="4" w:space="0" w:color="2B5A3B" w:themeColor="accent2"/>
      </w:tblBorders>
    </w:tblPr>
    <w:tblStylePr w:type="firstRow">
      <w:rPr>
        <w:b/>
        <w:bCs/>
      </w:rPr>
      <w:tblPr/>
      <w:tcPr>
        <w:tcBorders>
          <w:bottom w:val="single" w:sz="4" w:space="0" w:color="2B5A3B" w:themeColor="accent2"/>
        </w:tcBorders>
      </w:tcPr>
    </w:tblStylePr>
    <w:tblStylePr w:type="lastRow">
      <w:rPr>
        <w:b/>
        <w:bCs/>
      </w:rPr>
      <w:tblPr/>
      <w:tcPr>
        <w:tcBorders>
          <w:top w:val="double" w:sz="4" w:space="0" w:color="2B5A3B" w:themeColor="accent2"/>
        </w:tcBorders>
      </w:tcPr>
    </w:tblStylePr>
    <w:tblStylePr w:type="firstCol">
      <w:rPr>
        <w:b/>
        <w:bCs/>
      </w:rPr>
    </w:tblStylePr>
    <w:tblStylePr w:type="lastCol">
      <w:rPr>
        <w:b/>
        <w:bCs/>
      </w:rPr>
    </w:tblStylePr>
    <w:tblStylePr w:type="band1Vert">
      <w:tblPr/>
      <w:tcPr>
        <w:shd w:val="clear" w:color="auto" w:fill="CBE6D4" w:themeFill="accent2" w:themeFillTint="33"/>
      </w:tcPr>
    </w:tblStylePr>
    <w:tblStylePr w:type="band1Horz">
      <w:tblPr/>
      <w:tcPr>
        <w:shd w:val="clear" w:color="auto" w:fill="CBE6D4" w:themeFill="accent2" w:themeFillTint="33"/>
      </w:tcPr>
    </w:tblStylePr>
  </w:style>
  <w:style w:type="table" w:styleId="ListTable6Colorful-Accent3">
    <w:name w:val="List Table 6 Colorful Accent 3"/>
    <w:basedOn w:val="TableNormal"/>
    <w:uiPriority w:val="51"/>
    <w:semiHidden/>
    <w:rsid w:val="0058629F"/>
    <w:rPr>
      <w:color w:val="577A2A" w:themeColor="accent3" w:themeShade="BF"/>
    </w:rPr>
    <w:tblPr>
      <w:tblStyleRowBandSize w:val="1"/>
      <w:tblStyleColBandSize w:val="1"/>
      <w:tblBorders>
        <w:top w:val="single" w:sz="4" w:space="0" w:color="75A439" w:themeColor="accent3"/>
        <w:bottom w:val="single" w:sz="4" w:space="0" w:color="75A439" w:themeColor="accent3"/>
      </w:tblBorders>
    </w:tblPr>
    <w:tblStylePr w:type="firstRow">
      <w:rPr>
        <w:b/>
        <w:bCs/>
      </w:rPr>
      <w:tblPr/>
      <w:tcPr>
        <w:tcBorders>
          <w:bottom w:val="single" w:sz="4" w:space="0" w:color="75A439" w:themeColor="accent3"/>
        </w:tcBorders>
      </w:tcPr>
    </w:tblStylePr>
    <w:tblStylePr w:type="lastRow">
      <w:rPr>
        <w:b/>
        <w:bCs/>
      </w:rPr>
      <w:tblPr/>
      <w:tcPr>
        <w:tcBorders>
          <w:top w:val="double" w:sz="4" w:space="0" w:color="75A439" w:themeColor="accent3"/>
        </w:tcBorders>
      </w:tcPr>
    </w:tblStylePr>
    <w:tblStylePr w:type="firstCol">
      <w:rPr>
        <w:b/>
        <w:bCs/>
      </w:rPr>
    </w:tblStylePr>
    <w:tblStylePr w:type="lastCol">
      <w:rPr>
        <w:b/>
        <w:bCs/>
      </w:rPr>
    </w:tblStylePr>
    <w:tblStylePr w:type="band1Vert">
      <w:tblPr/>
      <w:tcPr>
        <w:shd w:val="clear" w:color="auto" w:fill="E3F0D3" w:themeFill="accent3" w:themeFillTint="33"/>
      </w:tcPr>
    </w:tblStylePr>
    <w:tblStylePr w:type="band1Horz">
      <w:tblPr/>
      <w:tcPr>
        <w:shd w:val="clear" w:color="auto" w:fill="E3F0D3" w:themeFill="accent3" w:themeFillTint="33"/>
      </w:tcPr>
    </w:tblStylePr>
  </w:style>
  <w:style w:type="table" w:styleId="ListTable6Colorful-Accent4">
    <w:name w:val="List Table 6 Colorful Accent 4"/>
    <w:basedOn w:val="TableNormal"/>
    <w:uiPriority w:val="51"/>
    <w:semiHidden/>
    <w:rsid w:val="0058629F"/>
    <w:rPr>
      <w:color w:val="69962C" w:themeColor="accent4" w:themeShade="BF"/>
    </w:rPr>
    <w:tblPr>
      <w:tblStyleRowBandSize w:val="1"/>
      <w:tblStyleColBandSize w:val="1"/>
      <w:tblBorders>
        <w:top w:val="single" w:sz="4" w:space="0" w:color="8DC63F" w:themeColor="accent4"/>
        <w:bottom w:val="single" w:sz="4" w:space="0" w:color="8DC63F" w:themeColor="accent4"/>
      </w:tblBorders>
    </w:tblPr>
    <w:tblStylePr w:type="firstRow">
      <w:rPr>
        <w:b/>
        <w:bCs/>
      </w:rPr>
      <w:tblPr/>
      <w:tcPr>
        <w:tcBorders>
          <w:bottom w:val="single" w:sz="4" w:space="0" w:color="8DC63F" w:themeColor="accent4"/>
        </w:tcBorders>
      </w:tcPr>
    </w:tblStylePr>
    <w:tblStylePr w:type="lastRow">
      <w:rPr>
        <w:b/>
        <w:bCs/>
      </w:rPr>
      <w:tblPr/>
      <w:tcPr>
        <w:tcBorders>
          <w:top w:val="double" w:sz="4" w:space="0" w:color="8DC63F" w:themeColor="accent4"/>
        </w:tcBorders>
      </w:tcPr>
    </w:tblStylePr>
    <w:tblStylePr w:type="firstCol">
      <w:rPr>
        <w:b/>
        <w:bCs/>
      </w:rPr>
    </w:tblStylePr>
    <w:tblStylePr w:type="lastCol">
      <w:rPr>
        <w:b/>
        <w:bCs/>
      </w:rPr>
    </w:tblStylePr>
    <w:tblStylePr w:type="band1Vert">
      <w:tblPr/>
      <w:tcPr>
        <w:shd w:val="clear" w:color="auto" w:fill="E8F3D8" w:themeFill="accent4" w:themeFillTint="33"/>
      </w:tcPr>
    </w:tblStylePr>
    <w:tblStylePr w:type="band1Horz">
      <w:tblPr/>
      <w:tcPr>
        <w:shd w:val="clear" w:color="auto" w:fill="E8F3D8" w:themeFill="accent4" w:themeFillTint="33"/>
      </w:tcPr>
    </w:tblStylePr>
  </w:style>
  <w:style w:type="table" w:styleId="ListTable6Colorful-Accent5">
    <w:name w:val="List Table 6 Colorful Accent 5"/>
    <w:basedOn w:val="TableNormal"/>
    <w:uiPriority w:val="51"/>
    <w:semiHidden/>
    <w:rsid w:val="0058629F"/>
    <w:rPr>
      <w:color w:val="BFBFBF" w:themeColor="accent5" w:themeShade="BF"/>
    </w:rPr>
    <w:tblPr>
      <w:tblStyleRowBandSize w:val="1"/>
      <w:tblStyleColBandSize w:val="1"/>
      <w:tblBorders>
        <w:top w:val="single" w:sz="4" w:space="0" w:color="FFFFFF" w:themeColor="accent5"/>
        <w:bottom w:val="single" w:sz="4" w:space="0" w:color="FFFFFF" w:themeColor="accent5"/>
      </w:tblBorders>
    </w:tblPr>
    <w:tblStylePr w:type="firstRow">
      <w:rPr>
        <w:b/>
        <w:bCs/>
      </w:rPr>
      <w:tblPr/>
      <w:tcPr>
        <w:tcBorders>
          <w:bottom w:val="single" w:sz="4" w:space="0" w:color="FFFFFF" w:themeColor="accent5"/>
        </w:tcBorders>
      </w:tcPr>
    </w:tblStylePr>
    <w:tblStylePr w:type="lastRow">
      <w:rPr>
        <w:b/>
        <w:bCs/>
      </w:rPr>
      <w:tblPr/>
      <w:tcPr>
        <w:tcBorders>
          <w:top w:val="double" w:sz="4" w:space="0" w:color="FFFFFF" w:themeColor="accent5"/>
        </w:tcBorders>
      </w:tcPr>
    </w:tblStylePr>
    <w:tblStylePr w:type="firstCol">
      <w:rPr>
        <w:b/>
        <w:bCs/>
      </w:rPr>
    </w:tblStylePr>
    <w:tblStylePr w:type="lastCol">
      <w:rPr>
        <w:b/>
        <w:bCs/>
      </w:rPr>
    </w:tblStylePr>
    <w:tblStylePr w:type="band1Vert">
      <w:tblPr/>
      <w:tcPr>
        <w:shd w:val="clear" w:color="auto" w:fill="FFFFFF" w:themeFill="accent5" w:themeFillTint="33"/>
      </w:tcPr>
    </w:tblStylePr>
    <w:tblStylePr w:type="band1Horz">
      <w:tblPr/>
      <w:tcPr>
        <w:shd w:val="clear" w:color="auto" w:fill="FFFFFF" w:themeFill="accent5" w:themeFillTint="33"/>
      </w:tcPr>
    </w:tblStylePr>
  </w:style>
  <w:style w:type="table" w:styleId="ListTable6Colorful-Accent6">
    <w:name w:val="List Table 6 Colorful Accent 6"/>
    <w:basedOn w:val="TableNormal"/>
    <w:uiPriority w:val="51"/>
    <w:semiHidden/>
    <w:rsid w:val="0058629F"/>
    <w:rPr>
      <w:color w:val="BFBFBF" w:themeColor="accent6" w:themeShade="BF"/>
    </w:rPr>
    <w:tblPr>
      <w:tblStyleRowBandSize w:val="1"/>
      <w:tblStyleColBandSize w:val="1"/>
      <w:tblBorders>
        <w:top w:val="single" w:sz="4" w:space="0" w:color="FFFFFF" w:themeColor="accent6"/>
        <w:bottom w:val="single" w:sz="4" w:space="0" w:color="FFFFFF" w:themeColor="accent6"/>
      </w:tblBorders>
    </w:tblPr>
    <w:tblStylePr w:type="firstRow">
      <w:rPr>
        <w:b/>
        <w:bCs/>
      </w:rPr>
      <w:tblPr/>
      <w:tcPr>
        <w:tcBorders>
          <w:bottom w:val="single" w:sz="4" w:space="0" w:color="FFFFFF" w:themeColor="accent6"/>
        </w:tcBorders>
      </w:tcPr>
    </w:tblStylePr>
    <w:tblStylePr w:type="lastRow">
      <w:rPr>
        <w:b/>
        <w:bCs/>
      </w:rPr>
      <w:tblPr/>
      <w:tcPr>
        <w:tcBorders>
          <w:top w:val="double" w:sz="4" w:space="0" w:color="FFFFFF" w:themeColor="accent6"/>
        </w:tcBorders>
      </w:tcPr>
    </w:tblStylePr>
    <w:tblStylePr w:type="firstCol">
      <w:rPr>
        <w:b/>
        <w:bCs/>
      </w:rPr>
    </w:tblStylePr>
    <w:tblStylePr w:type="lastCol">
      <w:rPr>
        <w:b/>
        <w:bCs/>
      </w:rPr>
    </w:tblStylePr>
    <w:tblStylePr w:type="band1Vert">
      <w:tblPr/>
      <w:tcPr>
        <w:shd w:val="clear" w:color="auto" w:fill="FFFFFF" w:themeFill="accent6" w:themeFillTint="33"/>
      </w:tcPr>
    </w:tblStylePr>
    <w:tblStylePr w:type="band1Horz">
      <w:tblPr/>
      <w:tcPr>
        <w:shd w:val="clear" w:color="auto" w:fill="FFFFFF"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A13F1E"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75529"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75529"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75529"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75529" w:themeColor="accent1"/>
        </w:tcBorders>
        <w:shd w:val="clear" w:color="auto" w:fill="FFFFFF" w:themeFill="background1"/>
      </w:tcPr>
    </w:tblStylePr>
    <w:tblStylePr w:type="band1Vert">
      <w:tblPr/>
      <w:tcPr>
        <w:shd w:val="clear" w:color="auto" w:fill="F7DCD4" w:themeFill="accent1" w:themeFillTint="33"/>
      </w:tcPr>
    </w:tblStylePr>
    <w:tblStylePr w:type="band1Horz">
      <w:tblPr/>
      <w:tcPr>
        <w:shd w:val="clear" w:color="auto" w:fill="F7DCD4"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20432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B5A3B"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B5A3B"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B5A3B"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B5A3B" w:themeColor="accent2"/>
        </w:tcBorders>
        <w:shd w:val="clear" w:color="auto" w:fill="FFFFFF" w:themeFill="background1"/>
      </w:tcPr>
    </w:tblStylePr>
    <w:tblStylePr w:type="band1Vert">
      <w:tblPr/>
      <w:tcPr>
        <w:shd w:val="clear" w:color="auto" w:fill="CBE6D4" w:themeFill="accent2" w:themeFillTint="33"/>
      </w:tcPr>
    </w:tblStylePr>
    <w:tblStylePr w:type="band1Horz">
      <w:tblPr/>
      <w:tcPr>
        <w:shd w:val="clear" w:color="auto" w:fill="CBE6D4"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577A2A"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5A43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5A43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5A43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5A439" w:themeColor="accent3"/>
        </w:tcBorders>
        <w:shd w:val="clear" w:color="auto" w:fill="FFFFFF" w:themeFill="background1"/>
      </w:tcPr>
    </w:tblStylePr>
    <w:tblStylePr w:type="band1Vert">
      <w:tblPr/>
      <w:tcPr>
        <w:shd w:val="clear" w:color="auto" w:fill="E3F0D3" w:themeFill="accent3" w:themeFillTint="33"/>
      </w:tcPr>
    </w:tblStylePr>
    <w:tblStylePr w:type="band1Horz">
      <w:tblPr/>
      <w:tcPr>
        <w:shd w:val="clear" w:color="auto" w:fill="E3F0D3"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69962C"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DC63F"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DC63F"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DC63F"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DC63F" w:themeColor="accent4"/>
        </w:tcBorders>
        <w:shd w:val="clear" w:color="auto" w:fill="FFFFFF" w:themeFill="background1"/>
      </w:tcPr>
    </w:tblStylePr>
    <w:tblStylePr w:type="band1Vert">
      <w:tblPr/>
      <w:tcPr>
        <w:shd w:val="clear" w:color="auto" w:fill="E8F3D8" w:themeFill="accent4" w:themeFillTint="33"/>
      </w:tcPr>
    </w:tblStylePr>
    <w:tblStylePr w:type="band1Horz">
      <w:tblPr/>
      <w:tcPr>
        <w:shd w:val="clear" w:color="auto" w:fill="E8F3D8"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BFBFBF"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FFF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FFF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FFF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FFFF" w:themeColor="accent5"/>
        </w:tcBorders>
        <w:shd w:val="clear" w:color="auto" w:fill="FFFFFF" w:themeFill="background1"/>
      </w:tcPr>
    </w:tblStylePr>
    <w:tblStylePr w:type="band1Vert">
      <w:tblPr/>
      <w:tcPr>
        <w:shd w:val="clear" w:color="auto" w:fill="FFFFFF" w:themeFill="accent5" w:themeFillTint="33"/>
      </w:tcPr>
    </w:tblStylePr>
    <w:tblStylePr w:type="band1Horz">
      <w:tblPr/>
      <w:tcPr>
        <w:shd w:val="clear" w:color="auto" w:fill="FFFFFF"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BFBFBF"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FFFF"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FFFF"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FFFF"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FFFF" w:themeColor="accent6"/>
        </w:tcBorders>
        <w:shd w:val="clear" w:color="auto" w:fill="FFFFFF" w:themeFill="background1"/>
      </w:tcPr>
    </w:tblStylePr>
    <w:tblStylePr w:type="band1Vert">
      <w:tblPr/>
      <w:tcPr>
        <w:shd w:val="clear" w:color="auto" w:fill="FFFFFF" w:themeFill="accent6" w:themeFillTint="33"/>
      </w:tcPr>
    </w:tblStylePr>
    <w:tblStylePr w:type="band1Horz">
      <w:tblPr/>
      <w:tcPr>
        <w:shd w:val="clear" w:color="auto" w:fill="FFFFFF"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E17F5E" w:themeColor="accent1" w:themeTint="BF"/>
        <w:left w:val="single" w:sz="8" w:space="0" w:color="E17F5E" w:themeColor="accent1" w:themeTint="BF"/>
        <w:bottom w:val="single" w:sz="8" w:space="0" w:color="E17F5E" w:themeColor="accent1" w:themeTint="BF"/>
        <w:right w:val="single" w:sz="8" w:space="0" w:color="E17F5E" w:themeColor="accent1" w:themeTint="BF"/>
        <w:insideH w:val="single" w:sz="8" w:space="0" w:color="E17F5E" w:themeColor="accent1" w:themeTint="BF"/>
        <w:insideV w:val="single" w:sz="8" w:space="0" w:color="E17F5E" w:themeColor="accent1" w:themeTint="BF"/>
      </w:tblBorders>
    </w:tblPr>
    <w:tcPr>
      <w:shd w:val="clear" w:color="auto" w:fill="F5D4C9" w:themeFill="accent1" w:themeFillTint="3F"/>
    </w:tcPr>
    <w:tblStylePr w:type="firstRow">
      <w:rPr>
        <w:b/>
        <w:bCs/>
      </w:rPr>
    </w:tblStylePr>
    <w:tblStylePr w:type="lastRow">
      <w:rPr>
        <w:b/>
        <w:bCs/>
      </w:rPr>
      <w:tblPr/>
      <w:tcPr>
        <w:tcBorders>
          <w:top w:val="single" w:sz="18" w:space="0" w:color="E17F5E" w:themeColor="accent1" w:themeTint="BF"/>
        </w:tcBorders>
      </w:tcPr>
    </w:tblStylePr>
    <w:tblStylePr w:type="firstCol">
      <w:rPr>
        <w:b/>
        <w:bCs/>
      </w:rPr>
    </w:tblStylePr>
    <w:tblStylePr w:type="lastCol">
      <w:rPr>
        <w:b/>
        <w:bCs/>
      </w:rPr>
    </w:tblStylePr>
    <w:tblStylePr w:type="band1Vert">
      <w:tblPr/>
      <w:tcPr>
        <w:shd w:val="clear" w:color="auto" w:fill="EBAA94" w:themeFill="accent1" w:themeFillTint="7F"/>
      </w:tcPr>
    </w:tblStylePr>
    <w:tblStylePr w:type="band1Horz">
      <w:tblPr/>
      <w:tcPr>
        <w:shd w:val="clear" w:color="auto" w:fill="EBAA94"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499964" w:themeColor="accent2" w:themeTint="BF"/>
        <w:left w:val="single" w:sz="8" w:space="0" w:color="499964" w:themeColor="accent2" w:themeTint="BF"/>
        <w:bottom w:val="single" w:sz="8" w:space="0" w:color="499964" w:themeColor="accent2" w:themeTint="BF"/>
        <w:right w:val="single" w:sz="8" w:space="0" w:color="499964" w:themeColor="accent2" w:themeTint="BF"/>
        <w:insideH w:val="single" w:sz="8" w:space="0" w:color="499964" w:themeColor="accent2" w:themeTint="BF"/>
        <w:insideV w:val="single" w:sz="8" w:space="0" w:color="499964" w:themeColor="accent2" w:themeTint="BF"/>
      </w:tblBorders>
    </w:tblPr>
    <w:tcPr>
      <w:shd w:val="clear" w:color="auto" w:fill="BFE0CA" w:themeFill="accent2" w:themeFillTint="3F"/>
    </w:tcPr>
    <w:tblStylePr w:type="firstRow">
      <w:rPr>
        <w:b/>
        <w:bCs/>
      </w:rPr>
    </w:tblStylePr>
    <w:tblStylePr w:type="lastRow">
      <w:rPr>
        <w:b/>
        <w:bCs/>
      </w:rPr>
      <w:tblPr/>
      <w:tcPr>
        <w:tcBorders>
          <w:top w:val="single" w:sz="18" w:space="0" w:color="499964" w:themeColor="accent2" w:themeTint="BF"/>
        </w:tcBorders>
      </w:tcPr>
    </w:tblStylePr>
    <w:tblStylePr w:type="firstCol">
      <w:rPr>
        <w:b/>
        <w:bCs/>
      </w:rPr>
    </w:tblStylePr>
    <w:tblStylePr w:type="lastCol">
      <w:rPr>
        <w:b/>
        <w:bCs/>
      </w:rPr>
    </w:tblStylePr>
    <w:tblStylePr w:type="band1Vert">
      <w:tblPr/>
      <w:tcPr>
        <w:shd w:val="clear" w:color="auto" w:fill="7FC296" w:themeFill="accent2" w:themeFillTint="7F"/>
      </w:tcPr>
    </w:tblStylePr>
    <w:tblStylePr w:type="band1Horz">
      <w:tblPr/>
      <w:tcPr>
        <w:shd w:val="clear" w:color="auto" w:fill="7FC296"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98C75E" w:themeColor="accent3" w:themeTint="BF"/>
        <w:left w:val="single" w:sz="8" w:space="0" w:color="98C75E" w:themeColor="accent3" w:themeTint="BF"/>
        <w:bottom w:val="single" w:sz="8" w:space="0" w:color="98C75E" w:themeColor="accent3" w:themeTint="BF"/>
        <w:right w:val="single" w:sz="8" w:space="0" w:color="98C75E" w:themeColor="accent3" w:themeTint="BF"/>
        <w:insideH w:val="single" w:sz="8" w:space="0" w:color="98C75E" w:themeColor="accent3" w:themeTint="BF"/>
        <w:insideV w:val="single" w:sz="8" w:space="0" w:color="98C75E" w:themeColor="accent3" w:themeTint="BF"/>
      </w:tblBorders>
    </w:tblPr>
    <w:tcPr>
      <w:shd w:val="clear" w:color="auto" w:fill="DDECC9" w:themeFill="accent3" w:themeFillTint="3F"/>
    </w:tcPr>
    <w:tblStylePr w:type="firstRow">
      <w:rPr>
        <w:b/>
        <w:bCs/>
      </w:rPr>
    </w:tblStylePr>
    <w:tblStylePr w:type="lastRow">
      <w:rPr>
        <w:b/>
        <w:bCs/>
      </w:rPr>
      <w:tblPr/>
      <w:tcPr>
        <w:tcBorders>
          <w:top w:val="single" w:sz="18" w:space="0" w:color="98C75E" w:themeColor="accent3" w:themeTint="BF"/>
        </w:tcBorders>
      </w:tcPr>
    </w:tblStylePr>
    <w:tblStylePr w:type="firstCol">
      <w:rPr>
        <w:b/>
        <w:bCs/>
      </w:rPr>
    </w:tblStylePr>
    <w:tblStylePr w:type="lastCol">
      <w:rPr>
        <w:b/>
        <w:bCs/>
      </w:rPr>
    </w:tblStylePr>
    <w:tblStylePr w:type="band1Vert">
      <w:tblPr/>
      <w:tcPr>
        <w:shd w:val="clear" w:color="auto" w:fill="BAD994" w:themeFill="accent3" w:themeFillTint="7F"/>
      </w:tcPr>
    </w:tblStylePr>
    <w:tblStylePr w:type="band1Horz">
      <w:tblPr/>
      <w:tcPr>
        <w:shd w:val="clear" w:color="auto" w:fill="BAD994"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A9D46F" w:themeColor="accent4" w:themeTint="BF"/>
        <w:left w:val="single" w:sz="8" w:space="0" w:color="A9D46F" w:themeColor="accent4" w:themeTint="BF"/>
        <w:bottom w:val="single" w:sz="8" w:space="0" w:color="A9D46F" w:themeColor="accent4" w:themeTint="BF"/>
        <w:right w:val="single" w:sz="8" w:space="0" w:color="A9D46F" w:themeColor="accent4" w:themeTint="BF"/>
        <w:insideH w:val="single" w:sz="8" w:space="0" w:color="A9D46F" w:themeColor="accent4" w:themeTint="BF"/>
        <w:insideV w:val="single" w:sz="8" w:space="0" w:color="A9D46F" w:themeColor="accent4" w:themeTint="BF"/>
      </w:tblBorders>
    </w:tblPr>
    <w:tcPr>
      <w:shd w:val="clear" w:color="auto" w:fill="E2F1CF" w:themeFill="accent4" w:themeFillTint="3F"/>
    </w:tcPr>
    <w:tblStylePr w:type="firstRow">
      <w:rPr>
        <w:b/>
        <w:bCs/>
      </w:rPr>
    </w:tblStylePr>
    <w:tblStylePr w:type="lastRow">
      <w:rPr>
        <w:b/>
        <w:bCs/>
      </w:rPr>
      <w:tblPr/>
      <w:tcPr>
        <w:tcBorders>
          <w:top w:val="single" w:sz="18" w:space="0" w:color="A9D46F" w:themeColor="accent4" w:themeTint="BF"/>
        </w:tcBorders>
      </w:tcPr>
    </w:tblStylePr>
    <w:tblStylePr w:type="firstCol">
      <w:rPr>
        <w:b/>
        <w:bCs/>
      </w:rPr>
    </w:tblStylePr>
    <w:tblStylePr w:type="lastCol">
      <w:rPr>
        <w:b/>
        <w:bCs/>
      </w:rPr>
    </w:tblStylePr>
    <w:tblStylePr w:type="band1Vert">
      <w:tblPr/>
      <w:tcPr>
        <w:shd w:val="clear" w:color="auto" w:fill="C6E29F" w:themeFill="accent4" w:themeFillTint="7F"/>
      </w:tcPr>
    </w:tblStylePr>
    <w:tblStylePr w:type="band1Horz">
      <w:tblPr/>
      <w:tcPr>
        <w:shd w:val="clear" w:color="auto" w:fill="C6E29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FFFFFF" w:themeColor="accent5" w:themeTint="BF"/>
        <w:left w:val="single" w:sz="8" w:space="0" w:color="FFFFFF" w:themeColor="accent5" w:themeTint="BF"/>
        <w:bottom w:val="single" w:sz="8" w:space="0" w:color="FFFFFF" w:themeColor="accent5" w:themeTint="BF"/>
        <w:right w:val="single" w:sz="8" w:space="0" w:color="FFFFFF" w:themeColor="accent5" w:themeTint="BF"/>
        <w:insideH w:val="single" w:sz="8" w:space="0" w:color="FFFFFF" w:themeColor="accent5" w:themeTint="BF"/>
        <w:insideV w:val="single" w:sz="8" w:space="0" w:color="FFFFFF" w:themeColor="accent5" w:themeTint="BF"/>
      </w:tblBorders>
    </w:tblPr>
    <w:tcPr>
      <w:shd w:val="clear" w:color="auto" w:fill="FFFFFF" w:themeFill="accent5" w:themeFillTint="3F"/>
    </w:tcPr>
    <w:tblStylePr w:type="firstRow">
      <w:rPr>
        <w:b/>
        <w:bCs/>
      </w:rPr>
    </w:tblStylePr>
    <w:tblStylePr w:type="lastRow">
      <w:rPr>
        <w:b/>
        <w:bCs/>
      </w:rPr>
      <w:tblPr/>
      <w:tcPr>
        <w:tcBorders>
          <w:top w:val="single" w:sz="18" w:space="0" w:color="FFFFFF" w:themeColor="accent5" w:themeTint="BF"/>
        </w:tcBorders>
      </w:tcPr>
    </w:tblStylePr>
    <w:tblStylePr w:type="firstCol">
      <w:rPr>
        <w:b/>
        <w:bCs/>
      </w:rPr>
    </w:tblStylePr>
    <w:tblStylePr w:type="lastCol">
      <w:rPr>
        <w:b/>
        <w:bCs/>
      </w:rPr>
    </w:tblStylePr>
    <w:tblStylePr w:type="band1Vert">
      <w:tblPr/>
      <w:tcPr>
        <w:shd w:val="clear" w:color="auto" w:fill="FFFFFF" w:themeFill="accent5" w:themeFillTint="7F"/>
      </w:tcPr>
    </w:tblStylePr>
    <w:tblStylePr w:type="band1Horz">
      <w:tblPr/>
      <w:tcPr>
        <w:shd w:val="clear" w:color="auto" w:fill="FFFFFF"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FFFFFF" w:themeColor="accent6" w:themeTint="BF"/>
        <w:left w:val="single" w:sz="8" w:space="0" w:color="FFFFFF" w:themeColor="accent6" w:themeTint="BF"/>
        <w:bottom w:val="single" w:sz="8" w:space="0" w:color="FFFFFF" w:themeColor="accent6" w:themeTint="BF"/>
        <w:right w:val="single" w:sz="8" w:space="0" w:color="FFFFFF" w:themeColor="accent6" w:themeTint="BF"/>
        <w:insideH w:val="single" w:sz="8" w:space="0" w:color="FFFFFF" w:themeColor="accent6" w:themeTint="BF"/>
        <w:insideV w:val="single" w:sz="8" w:space="0" w:color="FFFFFF" w:themeColor="accent6" w:themeTint="BF"/>
      </w:tblBorders>
    </w:tblPr>
    <w:tcPr>
      <w:shd w:val="clear" w:color="auto" w:fill="FFFFFF" w:themeFill="accent6" w:themeFillTint="3F"/>
    </w:tcPr>
    <w:tblStylePr w:type="firstRow">
      <w:rPr>
        <w:b/>
        <w:bCs/>
      </w:rPr>
    </w:tblStylePr>
    <w:tblStylePr w:type="lastRow">
      <w:rPr>
        <w:b/>
        <w:bCs/>
      </w:rPr>
      <w:tblPr/>
      <w:tcPr>
        <w:tcBorders>
          <w:top w:val="single" w:sz="18" w:space="0" w:color="FFFFFF" w:themeColor="accent6" w:themeTint="BF"/>
        </w:tcBorders>
      </w:tcPr>
    </w:tblStylePr>
    <w:tblStylePr w:type="firstCol">
      <w:rPr>
        <w:b/>
        <w:bCs/>
      </w:rPr>
    </w:tblStylePr>
    <w:tblStylePr w:type="lastCol">
      <w:rPr>
        <w:b/>
        <w:bCs/>
      </w:rPr>
    </w:tblStylePr>
    <w:tblStylePr w:type="band1Vert">
      <w:tblPr/>
      <w:tcPr>
        <w:shd w:val="clear" w:color="auto" w:fill="FFFFFF" w:themeFill="accent6" w:themeFillTint="7F"/>
      </w:tcPr>
    </w:tblStylePr>
    <w:tblStylePr w:type="band1Horz">
      <w:tblPr/>
      <w:tcPr>
        <w:shd w:val="clear" w:color="auto" w:fill="FFFFFF"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D75529" w:themeColor="accent1"/>
        <w:left w:val="single" w:sz="8" w:space="0" w:color="D75529" w:themeColor="accent1"/>
        <w:bottom w:val="single" w:sz="8" w:space="0" w:color="D75529" w:themeColor="accent1"/>
        <w:right w:val="single" w:sz="8" w:space="0" w:color="D75529" w:themeColor="accent1"/>
        <w:insideH w:val="single" w:sz="8" w:space="0" w:color="D75529" w:themeColor="accent1"/>
        <w:insideV w:val="single" w:sz="8" w:space="0" w:color="D75529" w:themeColor="accent1"/>
      </w:tblBorders>
    </w:tblPr>
    <w:tcPr>
      <w:shd w:val="clear" w:color="auto" w:fill="F5D4C9" w:themeFill="accent1" w:themeFillTint="3F"/>
    </w:tcPr>
    <w:tblStylePr w:type="firstRow">
      <w:rPr>
        <w:b/>
        <w:bCs/>
        <w:color w:val="000000" w:themeColor="text1"/>
      </w:rPr>
      <w:tblPr/>
      <w:tcPr>
        <w:shd w:val="clear" w:color="auto" w:fill="FBEEE9"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7DCD4" w:themeFill="accent1" w:themeFillTint="33"/>
      </w:tcPr>
    </w:tblStylePr>
    <w:tblStylePr w:type="band1Vert">
      <w:tblPr/>
      <w:tcPr>
        <w:shd w:val="clear" w:color="auto" w:fill="EBAA94" w:themeFill="accent1" w:themeFillTint="7F"/>
      </w:tcPr>
    </w:tblStylePr>
    <w:tblStylePr w:type="band1Horz">
      <w:tblPr/>
      <w:tcPr>
        <w:tcBorders>
          <w:insideH w:val="single" w:sz="6" w:space="0" w:color="D75529" w:themeColor="accent1"/>
          <w:insideV w:val="single" w:sz="6" w:space="0" w:color="D75529" w:themeColor="accent1"/>
        </w:tcBorders>
        <w:shd w:val="clear" w:color="auto" w:fill="EBAA94"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B5A3B" w:themeColor="accent2"/>
        <w:left w:val="single" w:sz="8" w:space="0" w:color="2B5A3B" w:themeColor="accent2"/>
        <w:bottom w:val="single" w:sz="8" w:space="0" w:color="2B5A3B" w:themeColor="accent2"/>
        <w:right w:val="single" w:sz="8" w:space="0" w:color="2B5A3B" w:themeColor="accent2"/>
        <w:insideH w:val="single" w:sz="8" w:space="0" w:color="2B5A3B" w:themeColor="accent2"/>
        <w:insideV w:val="single" w:sz="8" w:space="0" w:color="2B5A3B" w:themeColor="accent2"/>
      </w:tblBorders>
    </w:tblPr>
    <w:tcPr>
      <w:shd w:val="clear" w:color="auto" w:fill="BFE0CA" w:themeFill="accent2" w:themeFillTint="3F"/>
    </w:tcPr>
    <w:tblStylePr w:type="firstRow">
      <w:rPr>
        <w:b/>
        <w:bCs/>
        <w:color w:val="000000" w:themeColor="text1"/>
      </w:rPr>
      <w:tblPr/>
      <w:tcPr>
        <w:shd w:val="clear" w:color="auto" w:fill="E5F3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BE6D4" w:themeFill="accent2" w:themeFillTint="33"/>
      </w:tcPr>
    </w:tblStylePr>
    <w:tblStylePr w:type="band1Vert">
      <w:tblPr/>
      <w:tcPr>
        <w:shd w:val="clear" w:color="auto" w:fill="7FC296" w:themeFill="accent2" w:themeFillTint="7F"/>
      </w:tcPr>
    </w:tblStylePr>
    <w:tblStylePr w:type="band1Horz">
      <w:tblPr/>
      <w:tcPr>
        <w:tcBorders>
          <w:insideH w:val="single" w:sz="6" w:space="0" w:color="2B5A3B" w:themeColor="accent2"/>
          <w:insideV w:val="single" w:sz="6" w:space="0" w:color="2B5A3B" w:themeColor="accent2"/>
        </w:tcBorders>
        <w:shd w:val="clear" w:color="auto" w:fill="7FC29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75A439" w:themeColor="accent3"/>
        <w:left w:val="single" w:sz="8" w:space="0" w:color="75A439" w:themeColor="accent3"/>
        <w:bottom w:val="single" w:sz="8" w:space="0" w:color="75A439" w:themeColor="accent3"/>
        <w:right w:val="single" w:sz="8" w:space="0" w:color="75A439" w:themeColor="accent3"/>
        <w:insideH w:val="single" w:sz="8" w:space="0" w:color="75A439" w:themeColor="accent3"/>
        <w:insideV w:val="single" w:sz="8" w:space="0" w:color="75A439" w:themeColor="accent3"/>
      </w:tblBorders>
    </w:tblPr>
    <w:tcPr>
      <w:shd w:val="clear" w:color="auto" w:fill="DDECC9" w:themeFill="accent3" w:themeFillTint="3F"/>
    </w:tcPr>
    <w:tblStylePr w:type="firstRow">
      <w:rPr>
        <w:b/>
        <w:bCs/>
        <w:color w:val="000000" w:themeColor="text1"/>
      </w:rPr>
      <w:tblPr/>
      <w:tcPr>
        <w:shd w:val="clear" w:color="auto" w:fill="F1F7E9"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F0D3" w:themeFill="accent3" w:themeFillTint="33"/>
      </w:tcPr>
    </w:tblStylePr>
    <w:tblStylePr w:type="band1Vert">
      <w:tblPr/>
      <w:tcPr>
        <w:shd w:val="clear" w:color="auto" w:fill="BAD994" w:themeFill="accent3" w:themeFillTint="7F"/>
      </w:tcPr>
    </w:tblStylePr>
    <w:tblStylePr w:type="band1Horz">
      <w:tblPr/>
      <w:tcPr>
        <w:tcBorders>
          <w:insideH w:val="single" w:sz="6" w:space="0" w:color="75A439" w:themeColor="accent3"/>
          <w:insideV w:val="single" w:sz="6" w:space="0" w:color="75A439" w:themeColor="accent3"/>
        </w:tcBorders>
        <w:shd w:val="clear" w:color="auto" w:fill="BAD994"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DC63F" w:themeColor="accent4"/>
        <w:left w:val="single" w:sz="8" w:space="0" w:color="8DC63F" w:themeColor="accent4"/>
        <w:bottom w:val="single" w:sz="8" w:space="0" w:color="8DC63F" w:themeColor="accent4"/>
        <w:right w:val="single" w:sz="8" w:space="0" w:color="8DC63F" w:themeColor="accent4"/>
        <w:insideH w:val="single" w:sz="8" w:space="0" w:color="8DC63F" w:themeColor="accent4"/>
        <w:insideV w:val="single" w:sz="8" w:space="0" w:color="8DC63F" w:themeColor="accent4"/>
      </w:tblBorders>
    </w:tblPr>
    <w:tcPr>
      <w:shd w:val="clear" w:color="auto" w:fill="E2F1CF" w:themeFill="accent4" w:themeFillTint="3F"/>
    </w:tcPr>
    <w:tblStylePr w:type="firstRow">
      <w:rPr>
        <w:b/>
        <w:bCs/>
        <w:color w:val="000000" w:themeColor="text1"/>
      </w:rPr>
      <w:tblPr/>
      <w:tcPr>
        <w:shd w:val="clear" w:color="auto" w:fill="F3F9EB"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8F3D8" w:themeFill="accent4" w:themeFillTint="33"/>
      </w:tcPr>
    </w:tblStylePr>
    <w:tblStylePr w:type="band1Vert">
      <w:tblPr/>
      <w:tcPr>
        <w:shd w:val="clear" w:color="auto" w:fill="C6E29F" w:themeFill="accent4" w:themeFillTint="7F"/>
      </w:tcPr>
    </w:tblStylePr>
    <w:tblStylePr w:type="band1Horz">
      <w:tblPr/>
      <w:tcPr>
        <w:tcBorders>
          <w:insideH w:val="single" w:sz="6" w:space="0" w:color="8DC63F" w:themeColor="accent4"/>
          <w:insideV w:val="single" w:sz="6" w:space="0" w:color="8DC63F" w:themeColor="accent4"/>
        </w:tcBorders>
        <w:shd w:val="clear" w:color="auto" w:fill="C6E29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FFFFF" w:themeColor="accent5"/>
        <w:left w:val="single" w:sz="8" w:space="0" w:color="FFFFFF" w:themeColor="accent5"/>
        <w:bottom w:val="single" w:sz="8" w:space="0" w:color="FFFFFF" w:themeColor="accent5"/>
        <w:right w:val="single" w:sz="8" w:space="0" w:color="FFFFFF" w:themeColor="accent5"/>
        <w:insideH w:val="single" w:sz="8" w:space="0" w:color="FFFFFF" w:themeColor="accent5"/>
        <w:insideV w:val="single" w:sz="8" w:space="0" w:color="FFFFFF" w:themeColor="accent5"/>
      </w:tblBorders>
    </w:tblPr>
    <w:tcPr>
      <w:shd w:val="clear" w:color="auto" w:fill="FFFFFF" w:themeFill="accent5" w:themeFillTint="3F"/>
    </w:tcPr>
    <w:tblStylePr w:type="firstRow">
      <w:rPr>
        <w:b/>
        <w:bCs/>
        <w:color w:val="000000" w:themeColor="text1"/>
      </w:rPr>
      <w:tblPr/>
      <w:tcPr>
        <w:shd w:val="clear" w:color="auto" w:fill="FFFFFF"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FFF" w:themeFill="accent5" w:themeFillTint="33"/>
      </w:tcPr>
    </w:tblStylePr>
    <w:tblStylePr w:type="band1Vert">
      <w:tblPr/>
      <w:tcPr>
        <w:shd w:val="clear" w:color="auto" w:fill="FFFFFF" w:themeFill="accent5" w:themeFillTint="7F"/>
      </w:tcPr>
    </w:tblStylePr>
    <w:tblStylePr w:type="band1Horz">
      <w:tblPr/>
      <w:tcPr>
        <w:tcBorders>
          <w:insideH w:val="single" w:sz="6" w:space="0" w:color="FFFFFF" w:themeColor="accent5"/>
          <w:insideV w:val="single" w:sz="6" w:space="0" w:color="FFFFFF" w:themeColor="accent5"/>
        </w:tcBorders>
        <w:shd w:val="clear" w:color="auto" w:fill="FFFFFF"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FFFFF" w:themeColor="accent6"/>
        <w:left w:val="single" w:sz="8" w:space="0" w:color="FFFFFF" w:themeColor="accent6"/>
        <w:bottom w:val="single" w:sz="8" w:space="0" w:color="FFFFFF" w:themeColor="accent6"/>
        <w:right w:val="single" w:sz="8" w:space="0" w:color="FFFFFF" w:themeColor="accent6"/>
        <w:insideH w:val="single" w:sz="8" w:space="0" w:color="FFFFFF" w:themeColor="accent6"/>
        <w:insideV w:val="single" w:sz="8" w:space="0" w:color="FFFFFF" w:themeColor="accent6"/>
      </w:tblBorders>
    </w:tblPr>
    <w:tcPr>
      <w:shd w:val="clear" w:color="auto" w:fill="FFFFFF" w:themeFill="accent6" w:themeFillTint="3F"/>
    </w:tcPr>
    <w:tblStylePr w:type="firstRow">
      <w:rPr>
        <w:b/>
        <w:bCs/>
        <w:color w:val="000000" w:themeColor="text1"/>
      </w:rPr>
      <w:tblPr/>
      <w:tcPr>
        <w:shd w:val="clear" w:color="auto" w:fill="FFFFFF"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FFF" w:themeFill="accent6" w:themeFillTint="33"/>
      </w:tcPr>
    </w:tblStylePr>
    <w:tblStylePr w:type="band1Vert">
      <w:tblPr/>
      <w:tcPr>
        <w:shd w:val="clear" w:color="auto" w:fill="FFFFFF" w:themeFill="accent6" w:themeFillTint="7F"/>
      </w:tcPr>
    </w:tblStylePr>
    <w:tblStylePr w:type="band1Horz">
      <w:tblPr/>
      <w:tcPr>
        <w:tcBorders>
          <w:insideH w:val="single" w:sz="6" w:space="0" w:color="FFFFFF" w:themeColor="accent6"/>
          <w:insideV w:val="single" w:sz="6" w:space="0" w:color="FFFFFF" w:themeColor="accent6"/>
        </w:tcBorders>
        <w:shd w:val="clear" w:color="auto" w:fill="FFFFFF"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5D4C9"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75529"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75529"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75529"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75529"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BAA94"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BAA94"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FE0CA"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B5A3B"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B5A3B"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B5A3B"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B5A3B"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FC29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FC296"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ECC9"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5A43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5A43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5A43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5A43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D994"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D994"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2F1CF"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DC63F"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DC63F"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DC63F"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DC63F"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6E29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6E29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FF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FFF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FFF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FFF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FFF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FFFF"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FFFF"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FFF"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FFFF"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FFFF"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FFFF"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FFFF"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FFFF"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FFFF"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44546A"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D75529" w:themeColor="accent1"/>
        <w:bottom w:val="single" w:sz="8" w:space="0" w:color="D75529" w:themeColor="accent1"/>
      </w:tblBorders>
    </w:tblPr>
    <w:tblStylePr w:type="firstRow">
      <w:rPr>
        <w:rFonts w:asciiTheme="majorHAnsi" w:eastAsiaTheme="majorEastAsia" w:hAnsiTheme="majorHAnsi" w:cstheme="majorBidi"/>
      </w:rPr>
      <w:tblPr/>
      <w:tcPr>
        <w:tcBorders>
          <w:top w:val="nil"/>
          <w:bottom w:val="single" w:sz="8" w:space="0" w:color="D75529" w:themeColor="accent1"/>
        </w:tcBorders>
      </w:tcPr>
    </w:tblStylePr>
    <w:tblStylePr w:type="lastRow">
      <w:rPr>
        <w:b/>
        <w:bCs/>
        <w:color w:val="44546A" w:themeColor="text2"/>
      </w:rPr>
      <w:tblPr/>
      <w:tcPr>
        <w:tcBorders>
          <w:top w:val="single" w:sz="8" w:space="0" w:color="D75529" w:themeColor="accent1"/>
          <w:bottom w:val="single" w:sz="8" w:space="0" w:color="D75529" w:themeColor="accent1"/>
        </w:tcBorders>
      </w:tcPr>
    </w:tblStylePr>
    <w:tblStylePr w:type="firstCol">
      <w:rPr>
        <w:b/>
        <w:bCs/>
      </w:rPr>
    </w:tblStylePr>
    <w:tblStylePr w:type="lastCol">
      <w:rPr>
        <w:b/>
        <w:bCs/>
      </w:rPr>
      <w:tblPr/>
      <w:tcPr>
        <w:tcBorders>
          <w:top w:val="single" w:sz="8" w:space="0" w:color="D75529" w:themeColor="accent1"/>
          <w:bottom w:val="single" w:sz="8" w:space="0" w:color="D75529" w:themeColor="accent1"/>
        </w:tcBorders>
      </w:tcPr>
    </w:tblStylePr>
    <w:tblStylePr w:type="band1Vert">
      <w:tblPr/>
      <w:tcPr>
        <w:shd w:val="clear" w:color="auto" w:fill="F5D4C9" w:themeFill="accent1" w:themeFillTint="3F"/>
      </w:tcPr>
    </w:tblStylePr>
    <w:tblStylePr w:type="band1Horz">
      <w:tblPr/>
      <w:tcPr>
        <w:shd w:val="clear" w:color="auto" w:fill="F5D4C9"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2B5A3B" w:themeColor="accent2"/>
        <w:bottom w:val="single" w:sz="8" w:space="0" w:color="2B5A3B" w:themeColor="accent2"/>
      </w:tblBorders>
    </w:tblPr>
    <w:tblStylePr w:type="firstRow">
      <w:rPr>
        <w:rFonts w:asciiTheme="majorHAnsi" w:eastAsiaTheme="majorEastAsia" w:hAnsiTheme="majorHAnsi" w:cstheme="majorBidi"/>
      </w:rPr>
      <w:tblPr/>
      <w:tcPr>
        <w:tcBorders>
          <w:top w:val="nil"/>
          <w:bottom w:val="single" w:sz="8" w:space="0" w:color="2B5A3B" w:themeColor="accent2"/>
        </w:tcBorders>
      </w:tcPr>
    </w:tblStylePr>
    <w:tblStylePr w:type="lastRow">
      <w:rPr>
        <w:b/>
        <w:bCs/>
        <w:color w:val="44546A" w:themeColor="text2"/>
      </w:rPr>
      <w:tblPr/>
      <w:tcPr>
        <w:tcBorders>
          <w:top w:val="single" w:sz="8" w:space="0" w:color="2B5A3B" w:themeColor="accent2"/>
          <w:bottom w:val="single" w:sz="8" w:space="0" w:color="2B5A3B" w:themeColor="accent2"/>
        </w:tcBorders>
      </w:tcPr>
    </w:tblStylePr>
    <w:tblStylePr w:type="firstCol">
      <w:rPr>
        <w:b/>
        <w:bCs/>
      </w:rPr>
    </w:tblStylePr>
    <w:tblStylePr w:type="lastCol">
      <w:rPr>
        <w:b/>
        <w:bCs/>
      </w:rPr>
      <w:tblPr/>
      <w:tcPr>
        <w:tcBorders>
          <w:top w:val="single" w:sz="8" w:space="0" w:color="2B5A3B" w:themeColor="accent2"/>
          <w:bottom w:val="single" w:sz="8" w:space="0" w:color="2B5A3B" w:themeColor="accent2"/>
        </w:tcBorders>
      </w:tcPr>
    </w:tblStylePr>
    <w:tblStylePr w:type="band1Vert">
      <w:tblPr/>
      <w:tcPr>
        <w:shd w:val="clear" w:color="auto" w:fill="BFE0CA" w:themeFill="accent2" w:themeFillTint="3F"/>
      </w:tcPr>
    </w:tblStylePr>
    <w:tblStylePr w:type="band1Horz">
      <w:tblPr/>
      <w:tcPr>
        <w:shd w:val="clear" w:color="auto" w:fill="BFE0CA"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75A439" w:themeColor="accent3"/>
        <w:bottom w:val="single" w:sz="8" w:space="0" w:color="75A439" w:themeColor="accent3"/>
      </w:tblBorders>
    </w:tblPr>
    <w:tblStylePr w:type="firstRow">
      <w:rPr>
        <w:rFonts w:asciiTheme="majorHAnsi" w:eastAsiaTheme="majorEastAsia" w:hAnsiTheme="majorHAnsi" w:cstheme="majorBidi"/>
      </w:rPr>
      <w:tblPr/>
      <w:tcPr>
        <w:tcBorders>
          <w:top w:val="nil"/>
          <w:bottom w:val="single" w:sz="8" w:space="0" w:color="75A439" w:themeColor="accent3"/>
        </w:tcBorders>
      </w:tcPr>
    </w:tblStylePr>
    <w:tblStylePr w:type="lastRow">
      <w:rPr>
        <w:b/>
        <w:bCs/>
        <w:color w:val="44546A" w:themeColor="text2"/>
      </w:rPr>
      <w:tblPr/>
      <w:tcPr>
        <w:tcBorders>
          <w:top w:val="single" w:sz="8" w:space="0" w:color="75A439" w:themeColor="accent3"/>
          <w:bottom w:val="single" w:sz="8" w:space="0" w:color="75A439" w:themeColor="accent3"/>
        </w:tcBorders>
      </w:tcPr>
    </w:tblStylePr>
    <w:tblStylePr w:type="firstCol">
      <w:rPr>
        <w:b/>
        <w:bCs/>
      </w:rPr>
    </w:tblStylePr>
    <w:tblStylePr w:type="lastCol">
      <w:rPr>
        <w:b/>
        <w:bCs/>
      </w:rPr>
      <w:tblPr/>
      <w:tcPr>
        <w:tcBorders>
          <w:top w:val="single" w:sz="8" w:space="0" w:color="75A439" w:themeColor="accent3"/>
          <w:bottom w:val="single" w:sz="8" w:space="0" w:color="75A439" w:themeColor="accent3"/>
        </w:tcBorders>
      </w:tcPr>
    </w:tblStylePr>
    <w:tblStylePr w:type="band1Vert">
      <w:tblPr/>
      <w:tcPr>
        <w:shd w:val="clear" w:color="auto" w:fill="DDECC9" w:themeFill="accent3" w:themeFillTint="3F"/>
      </w:tcPr>
    </w:tblStylePr>
    <w:tblStylePr w:type="band1Horz">
      <w:tblPr/>
      <w:tcPr>
        <w:shd w:val="clear" w:color="auto" w:fill="DDECC9"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8DC63F" w:themeColor="accent4"/>
        <w:bottom w:val="single" w:sz="8" w:space="0" w:color="8DC63F" w:themeColor="accent4"/>
      </w:tblBorders>
    </w:tblPr>
    <w:tblStylePr w:type="firstRow">
      <w:rPr>
        <w:rFonts w:asciiTheme="majorHAnsi" w:eastAsiaTheme="majorEastAsia" w:hAnsiTheme="majorHAnsi" w:cstheme="majorBidi"/>
      </w:rPr>
      <w:tblPr/>
      <w:tcPr>
        <w:tcBorders>
          <w:top w:val="nil"/>
          <w:bottom w:val="single" w:sz="8" w:space="0" w:color="8DC63F" w:themeColor="accent4"/>
        </w:tcBorders>
      </w:tcPr>
    </w:tblStylePr>
    <w:tblStylePr w:type="lastRow">
      <w:rPr>
        <w:b/>
        <w:bCs/>
        <w:color w:val="44546A" w:themeColor="text2"/>
      </w:rPr>
      <w:tblPr/>
      <w:tcPr>
        <w:tcBorders>
          <w:top w:val="single" w:sz="8" w:space="0" w:color="8DC63F" w:themeColor="accent4"/>
          <w:bottom w:val="single" w:sz="8" w:space="0" w:color="8DC63F" w:themeColor="accent4"/>
        </w:tcBorders>
      </w:tcPr>
    </w:tblStylePr>
    <w:tblStylePr w:type="firstCol">
      <w:rPr>
        <w:b/>
        <w:bCs/>
      </w:rPr>
    </w:tblStylePr>
    <w:tblStylePr w:type="lastCol">
      <w:rPr>
        <w:b/>
        <w:bCs/>
      </w:rPr>
      <w:tblPr/>
      <w:tcPr>
        <w:tcBorders>
          <w:top w:val="single" w:sz="8" w:space="0" w:color="8DC63F" w:themeColor="accent4"/>
          <w:bottom w:val="single" w:sz="8" w:space="0" w:color="8DC63F" w:themeColor="accent4"/>
        </w:tcBorders>
      </w:tcPr>
    </w:tblStylePr>
    <w:tblStylePr w:type="band1Vert">
      <w:tblPr/>
      <w:tcPr>
        <w:shd w:val="clear" w:color="auto" w:fill="E2F1CF" w:themeFill="accent4" w:themeFillTint="3F"/>
      </w:tcPr>
    </w:tblStylePr>
    <w:tblStylePr w:type="band1Horz">
      <w:tblPr/>
      <w:tcPr>
        <w:shd w:val="clear" w:color="auto" w:fill="E2F1CF"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FFFFFF" w:themeColor="accent5"/>
        <w:bottom w:val="single" w:sz="8" w:space="0" w:color="FFFFFF" w:themeColor="accent5"/>
      </w:tblBorders>
    </w:tblPr>
    <w:tblStylePr w:type="firstRow">
      <w:rPr>
        <w:rFonts w:asciiTheme="majorHAnsi" w:eastAsiaTheme="majorEastAsia" w:hAnsiTheme="majorHAnsi" w:cstheme="majorBidi"/>
      </w:rPr>
      <w:tblPr/>
      <w:tcPr>
        <w:tcBorders>
          <w:top w:val="nil"/>
          <w:bottom w:val="single" w:sz="8" w:space="0" w:color="FFFFFF" w:themeColor="accent5"/>
        </w:tcBorders>
      </w:tcPr>
    </w:tblStylePr>
    <w:tblStylePr w:type="lastRow">
      <w:rPr>
        <w:b/>
        <w:bCs/>
        <w:color w:val="44546A" w:themeColor="text2"/>
      </w:rPr>
      <w:tblPr/>
      <w:tcPr>
        <w:tcBorders>
          <w:top w:val="single" w:sz="8" w:space="0" w:color="FFFFFF" w:themeColor="accent5"/>
          <w:bottom w:val="single" w:sz="8" w:space="0" w:color="FFFFFF" w:themeColor="accent5"/>
        </w:tcBorders>
      </w:tcPr>
    </w:tblStylePr>
    <w:tblStylePr w:type="firstCol">
      <w:rPr>
        <w:b/>
        <w:bCs/>
      </w:rPr>
    </w:tblStylePr>
    <w:tblStylePr w:type="lastCol">
      <w:rPr>
        <w:b/>
        <w:bCs/>
      </w:rPr>
      <w:tblPr/>
      <w:tcPr>
        <w:tcBorders>
          <w:top w:val="single" w:sz="8" w:space="0" w:color="FFFFFF" w:themeColor="accent5"/>
          <w:bottom w:val="single" w:sz="8" w:space="0" w:color="FFFFFF" w:themeColor="accent5"/>
        </w:tcBorders>
      </w:tcPr>
    </w:tblStylePr>
    <w:tblStylePr w:type="band1Vert">
      <w:tblPr/>
      <w:tcPr>
        <w:shd w:val="clear" w:color="auto" w:fill="FFFFFF" w:themeFill="accent5" w:themeFillTint="3F"/>
      </w:tcPr>
    </w:tblStylePr>
    <w:tblStylePr w:type="band1Horz">
      <w:tblPr/>
      <w:tcPr>
        <w:shd w:val="clear" w:color="auto" w:fill="FFFFF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FFFFFF" w:themeColor="accent6"/>
        <w:bottom w:val="single" w:sz="8" w:space="0" w:color="FFFFFF" w:themeColor="accent6"/>
      </w:tblBorders>
    </w:tblPr>
    <w:tblStylePr w:type="firstRow">
      <w:rPr>
        <w:rFonts w:asciiTheme="majorHAnsi" w:eastAsiaTheme="majorEastAsia" w:hAnsiTheme="majorHAnsi" w:cstheme="majorBidi"/>
      </w:rPr>
      <w:tblPr/>
      <w:tcPr>
        <w:tcBorders>
          <w:top w:val="nil"/>
          <w:bottom w:val="single" w:sz="8" w:space="0" w:color="FFFFFF" w:themeColor="accent6"/>
        </w:tcBorders>
      </w:tcPr>
    </w:tblStylePr>
    <w:tblStylePr w:type="lastRow">
      <w:rPr>
        <w:b/>
        <w:bCs/>
        <w:color w:val="44546A" w:themeColor="text2"/>
      </w:rPr>
      <w:tblPr/>
      <w:tcPr>
        <w:tcBorders>
          <w:top w:val="single" w:sz="8" w:space="0" w:color="FFFFFF" w:themeColor="accent6"/>
          <w:bottom w:val="single" w:sz="8" w:space="0" w:color="FFFFFF" w:themeColor="accent6"/>
        </w:tcBorders>
      </w:tcPr>
    </w:tblStylePr>
    <w:tblStylePr w:type="firstCol">
      <w:rPr>
        <w:b/>
        <w:bCs/>
      </w:rPr>
    </w:tblStylePr>
    <w:tblStylePr w:type="lastCol">
      <w:rPr>
        <w:b/>
        <w:bCs/>
      </w:rPr>
      <w:tblPr/>
      <w:tcPr>
        <w:tcBorders>
          <w:top w:val="single" w:sz="8" w:space="0" w:color="FFFFFF" w:themeColor="accent6"/>
          <w:bottom w:val="single" w:sz="8" w:space="0" w:color="FFFFFF" w:themeColor="accent6"/>
        </w:tcBorders>
      </w:tcPr>
    </w:tblStylePr>
    <w:tblStylePr w:type="band1Vert">
      <w:tblPr/>
      <w:tcPr>
        <w:shd w:val="clear" w:color="auto" w:fill="FFFFFF" w:themeFill="accent6" w:themeFillTint="3F"/>
      </w:tcPr>
    </w:tblStylePr>
    <w:tblStylePr w:type="band1Horz">
      <w:tblPr/>
      <w:tcPr>
        <w:shd w:val="clear" w:color="auto" w:fill="FFFFFF"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D75529" w:themeColor="accent1"/>
        <w:left w:val="single" w:sz="8" w:space="0" w:color="D75529" w:themeColor="accent1"/>
        <w:bottom w:val="single" w:sz="8" w:space="0" w:color="D75529" w:themeColor="accent1"/>
        <w:right w:val="single" w:sz="8" w:space="0" w:color="D75529" w:themeColor="accent1"/>
      </w:tblBorders>
    </w:tblPr>
    <w:tblStylePr w:type="firstRow">
      <w:rPr>
        <w:sz w:val="24"/>
        <w:szCs w:val="24"/>
      </w:rPr>
      <w:tblPr/>
      <w:tcPr>
        <w:tcBorders>
          <w:top w:val="nil"/>
          <w:left w:val="nil"/>
          <w:bottom w:val="single" w:sz="24" w:space="0" w:color="D75529" w:themeColor="accent1"/>
          <w:right w:val="nil"/>
          <w:insideH w:val="nil"/>
          <w:insideV w:val="nil"/>
        </w:tcBorders>
        <w:shd w:val="clear" w:color="auto" w:fill="FFFFFF" w:themeFill="background1"/>
      </w:tcPr>
    </w:tblStylePr>
    <w:tblStylePr w:type="lastRow">
      <w:tblPr/>
      <w:tcPr>
        <w:tcBorders>
          <w:top w:val="single" w:sz="8" w:space="0" w:color="D75529"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75529" w:themeColor="accent1"/>
          <w:insideH w:val="nil"/>
          <w:insideV w:val="nil"/>
        </w:tcBorders>
        <w:shd w:val="clear" w:color="auto" w:fill="FFFFFF" w:themeFill="background1"/>
      </w:tcPr>
    </w:tblStylePr>
    <w:tblStylePr w:type="lastCol">
      <w:tblPr/>
      <w:tcPr>
        <w:tcBorders>
          <w:top w:val="nil"/>
          <w:left w:val="single" w:sz="8" w:space="0" w:color="D75529"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5D4C9" w:themeFill="accent1" w:themeFillTint="3F"/>
      </w:tcPr>
    </w:tblStylePr>
    <w:tblStylePr w:type="band1Horz">
      <w:tblPr/>
      <w:tcPr>
        <w:tcBorders>
          <w:top w:val="nil"/>
          <w:bottom w:val="nil"/>
          <w:insideH w:val="nil"/>
          <w:insideV w:val="nil"/>
        </w:tcBorders>
        <w:shd w:val="clear" w:color="auto" w:fill="F5D4C9"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B5A3B" w:themeColor="accent2"/>
        <w:left w:val="single" w:sz="8" w:space="0" w:color="2B5A3B" w:themeColor="accent2"/>
        <w:bottom w:val="single" w:sz="8" w:space="0" w:color="2B5A3B" w:themeColor="accent2"/>
        <w:right w:val="single" w:sz="8" w:space="0" w:color="2B5A3B" w:themeColor="accent2"/>
      </w:tblBorders>
    </w:tblPr>
    <w:tblStylePr w:type="firstRow">
      <w:rPr>
        <w:sz w:val="24"/>
        <w:szCs w:val="24"/>
      </w:rPr>
      <w:tblPr/>
      <w:tcPr>
        <w:tcBorders>
          <w:top w:val="nil"/>
          <w:left w:val="nil"/>
          <w:bottom w:val="single" w:sz="24" w:space="0" w:color="2B5A3B" w:themeColor="accent2"/>
          <w:right w:val="nil"/>
          <w:insideH w:val="nil"/>
          <w:insideV w:val="nil"/>
        </w:tcBorders>
        <w:shd w:val="clear" w:color="auto" w:fill="FFFFFF" w:themeFill="background1"/>
      </w:tcPr>
    </w:tblStylePr>
    <w:tblStylePr w:type="lastRow">
      <w:tblPr/>
      <w:tcPr>
        <w:tcBorders>
          <w:top w:val="single" w:sz="8" w:space="0" w:color="2B5A3B"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B5A3B" w:themeColor="accent2"/>
          <w:insideH w:val="nil"/>
          <w:insideV w:val="nil"/>
        </w:tcBorders>
        <w:shd w:val="clear" w:color="auto" w:fill="FFFFFF" w:themeFill="background1"/>
      </w:tcPr>
    </w:tblStylePr>
    <w:tblStylePr w:type="lastCol">
      <w:tblPr/>
      <w:tcPr>
        <w:tcBorders>
          <w:top w:val="nil"/>
          <w:left w:val="single" w:sz="8" w:space="0" w:color="2B5A3B"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FE0CA" w:themeFill="accent2" w:themeFillTint="3F"/>
      </w:tcPr>
    </w:tblStylePr>
    <w:tblStylePr w:type="band1Horz">
      <w:tblPr/>
      <w:tcPr>
        <w:tcBorders>
          <w:top w:val="nil"/>
          <w:bottom w:val="nil"/>
          <w:insideH w:val="nil"/>
          <w:insideV w:val="nil"/>
        </w:tcBorders>
        <w:shd w:val="clear" w:color="auto" w:fill="BFE0CA"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75A439" w:themeColor="accent3"/>
        <w:left w:val="single" w:sz="8" w:space="0" w:color="75A439" w:themeColor="accent3"/>
        <w:bottom w:val="single" w:sz="8" w:space="0" w:color="75A439" w:themeColor="accent3"/>
        <w:right w:val="single" w:sz="8" w:space="0" w:color="75A439" w:themeColor="accent3"/>
      </w:tblBorders>
    </w:tblPr>
    <w:tblStylePr w:type="firstRow">
      <w:rPr>
        <w:sz w:val="24"/>
        <w:szCs w:val="24"/>
      </w:rPr>
      <w:tblPr/>
      <w:tcPr>
        <w:tcBorders>
          <w:top w:val="nil"/>
          <w:left w:val="nil"/>
          <w:bottom w:val="single" w:sz="24" w:space="0" w:color="75A439" w:themeColor="accent3"/>
          <w:right w:val="nil"/>
          <w:insideH w:val="nil"/>
          <w:insideV w:val="nil"/>
        </w:tcBorders>
        <w:shd w:val="clear" w:color="auto" w:fill="FFFFFF" w:themeFill="background1"/>
      </w:tcPr>
    </w:tblStylePr>
    <w:tblStylePr w:type="lastRow">
      <w:tblPr/>
      <w:tcPr>
        <w:tcBorders>
          <w:top w:val="single" w:sz="8" w:space="0" w:color="75A43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5A439" w:themeColor="accent3"/>
          <w:insideH w:val="nil"/>
          <w:insideV w:val="nil"/>
        </w:tcBorders>
        <w:shd w:val="clear" w:color="auto" w:fill="FFFFFF" w:themeFill="background1"/>
      </w:tcPr>
    </w:tblStylePr>
    <w:tblStylePr w:type="lastCol">
      <w:tblPr/>
      <w:tcPr>
        <w:tcBorders>
          <w:top w:val="nil"/>
          <w:left w:val="single" w:sz="8" w:space="0" w:color="75A43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ECC9" w:themeFill="accent3" w:themeFillTint="3F"/>
      </w:tcPr>
    </w:tblStylePr>
    <w:tblStylePr w:type="band1Horz">
      <w:tblPr/>
      <w:tcPr>
        <w:tcBorders>
          <w:top w:val="nil"/>
          <w:bottom w:val="nil"/>
          <w:insideH w:val="nil"/>
          <w:insideV w:val="nil"/>
        </w:tcBorders>
        <w:shd w:val="clear" w:color="auto" w:fill="DDECC9"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DC63F" w:themeColor="accent4"/>
        <w:left w:val="single" w:sz="8" w:space="0" w:color="8DC63F" w:themeColor="accent4"/>
        <w:bottom w:val="single" w:sz="8" w:space="0" w:color="8DC63F" w:themeColor="accent4"/>
        <w:right w:val="single" w:sz="8" w:space="0" w:color="8DC63F" w:themeColor="accent4"/>
      </w:tblBorders>
    </w:tblPr>
    <w:tblStylePr w:type="firstRow">
      <w:rPr>
        <w:sz w:val="24"/>
        <w:szCs w:val="24"/>
      </w:rPr>
      <w:tblPr/>
      <w:tcPr>
        <w:tcBorders>
          <w:top w:val="nil"/>
          <w:left w:val="nil"/>
          <w:bottom w:val="single" w:sz="24" w:space="0" w:color="8DC63F" w:themeColor="accent4"/>
          <w:right w:val="nil"/>
          <w:insideH w:val="nil"/>
          <w:insideV w:val="nil"/>
        </w:tcBorders>
        <w:shd w:val="clear" w:color="auto" w:fill="FFFFFF" w:themeFill="background1"/>
      </w:tcPr>
    </w:tblStylePr>
    <w:tblStylePr w:type="lastRow">
      <w:tblPr/>
      <w:tcPr>
        <w:tcBorders>
          <w:top w:val="single" w:sz="8" w:space="0" w:color="8DC63F"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DC63F" w:themeColor="accent4"/>
          <w:insideH w:val="nil"/>
          <w:insideV w:val="nil"/>
        </w:tcBorders>
        <w:shd w:val="clear" w:color="auto" w:fill="FFFFFF" w:themeFill="background1"/>
      </w:tcPr>
    </w:tblStylePr>
    <w:tblStylePr w:type="lastCol">
      <w:tblPr/>
      <w:tcPr>
        <w:tcBorders>
          <w:top w:val="nil"/>
          <w:left w:val="single" w:sz="8" w:space="0" w:color="8DC63F"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top w:val="nil"/>
          <w:bottom w:val="nil"/>
          <w:insideH w:val="nil"/>
          <w:insideV w:val="nil"/>
        </w:tcBorders>
        <w:shd w:val="clear" w:color="auto" w:fill="E2F1CF"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FFFFF" w:themeColor="accent5"/>
        <w:left w:val="single" w:sz="8" w:space="0" w:color="FFFFFF" w:themeColor="accent5"/>
        <w:bottom w:val="single" w:sz="8" w:space="0" w:color="FFFFFF" w:themeColor="accent5"/>
        <w:right w:val="single" w:sz="8" w:space="0" w:color="FFFFFF" w:themeColor="accent5"/>
      </w:tblBorders>
    </w:tblPr>
    <w:tblStylePr w:type="firstRow">
      <w:rPr>
        <w:sz w:val="24"/>
        <w:szCs w:val="24"/>
      </w:rPr>
      <w:tblPr/>
      <w:tcPr>
        <w:tcBorders>
          <w:top w:val="nil"/>
          <w:left w:val="nil"/>
          <w:bottom w:val="single" w:sz="24" w:space="0" w:color="FFFFFF" w:themeColor="accent5"/>
          <w:right w:val="nil"/>
          <w:insideH w:val="nil"/>
          <w:insideV w:val="nil"/>
        </w:tcBorders>
        <w:shd w:val="clear" w:color="auto" w:fill="FFFFFF" w:themeFill="background1"/>
      </w:tcPr>
    </w:tblStylePr>
    <w:tblStylePr w:type="lastRow">
      <w:tblPr/>
      <w:tcPr>
        <w:tcBorders>
          <w:top w:val="single" w:sz="8" w:space="0" w:color="FFFFFF"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FFFF" w:themeColor="accent5"/>
          <w:insideH w:val="nil"/>
          <w:insideV w:val="nil"/>
        </w:tcBorders>
        <w:shd w:val="clear" w:color="auto" w:fill="FFFFFF" w:themeFill="background1"/>
      </w:tcPr>
    </w:tblStylePr>
    <w:tblStylePr w:type="lastCol">
      <w:tblPr/>
      <w:tcPr>
        <w:tcBorders>
          <w:top w:val="nil"/>
          <w:left w:val="single" w:sz="8" w:space="0" w:color="FFFFF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FFF" w:themeFill="accent5" w:themeFillTint="3F"/>
      </w:tcPr>
    </w:tblStylePr>
    <w:tblStylePr w:type="band1Horz">
      <w:tblPr/>
      <w:tcPr>
        <w:tcBorders>
          <w:top w:val="nil"/>
          <w:bottom w:val="nil"/>
          <w:insideH w:val="nil"/>
          <w:insideV w:val="nil"/>
        </w:tcBorders>
        <w:shd w:val="clear" w:color="auto" w:fill="FFFFF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FFFFF" w:themeColor="accent6"/>
        <w:left w:val="single" w:sz="8" w:space="0" w:color="FFFFFF" w:themeColor="accent6"/>
        <w:bottom w:val="single" w:sz="8" w:space="0" w:color="FFFFFF" w:themeColor="accent6"/>
        <w:right w:val="single" w:sz="8" w:space="0" w:color="FFFFFF" w:themeColor="accent6"/>
      </w:tblBorders>
    </w:tblPr>
    <w:tblStylePr w:type="firstRow">
      <w:rPr>
        <w:sz w:val="24"/>
        <w:szCs w:val="24"/>
      </w:rPr>
      <w:tblPr/>
      <w:tcPr>
        <w:tcBorders>
          <w:top w:val="nil"/>
          <w:left w:val="nil"/>
          <w:bottom w:val="single" w:sz="24" w:space="0" w:color="FFFFFF" w:themeColor="accent6"/>
          <w:right w:val="nil"/>
          <w:insideH w:val="nil"/>
          <w:insideV w:val="nil"/>
        </w:tcBorders>
        <w:shd w:val="clear" w:color="auto" w:fill="FFFFFF" w:themeFill="background1"/>
      </w:tcPr>
    </w:tblStylePr>
    <w:tblStylePr w:type="lastRow">
      <w:tblPr/>
      <w:tcPr>
        <w:tcBorders>
          <w:top w:val="single" w:sz="8" w:space="0" w:color="FFFFFF"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FFFF" w:themeColor="accent6"/>
          <w:insideH w:val="nil"/>
          <w:insideV w:val="nil"/>
        </w:tcBorders>
        <w:shd w:val="clear" w:color="auto" w:fill="FFFFFF" w:themeFill="background1"/>
      </w:tcPr>
    </w:tblStylePr>
    <w:tblStylePr w:type="lastCol">
      <w:tblPr/>
      <w:tcPr>
        <w:tcBorders>
          <w:top w:val="nil"/>
          <w:left w:val="single" w:sz="8" w:space="0" w:color="FFFFFF"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FFF" w:themeFill="accent6" w:themeFillTint="3F"/>
      </w:tcPr>
    </w:tblStylePr>
    <w:tblStylePr w:type="band1Horz">
      <w:tblPr/>
      <w:tcPr>
        <w:tcBorders>
          <w:top w:val="nil"/>
          <w:bottom w:val="nil"/>
          <w:insideH w:val="nil"/>
          <w:insideV w:val="nil"/>
        </w:tcBorders>
        <w:shd w:val="clear" w:color="auto" w:fill="FFFFFF"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E17F5E" w:themeColor="accent1" w:themeTint="BF"/>
        <w:left w:val="single" w:sz="8" w:space="0" w:color="E17F5E" w:themeColor="accent1" w:themeTint="BF"/>
        <w:bottom w:val="single" w:sz="8" w:space="0" w:color="E17F5E" w:themeColor="accent1" w:themeTint="BF"/>
        <w:right w:val="single" w:sz="8" w:space="0" w:color="E17F5E" w:themeColor="accent1" w:themeTint="BF"/>
        <w:insideH w:val="single" w:sz="8" w:space="0" w:color="E17F5E" w:themeColor="accent1" w:themeTint="BF"/>
      </w:tblBorders>
    </w:tblPr>
    <w:tblStylePr w:type="firstRow">
      <w:pPr>
        <w:spacing w:before="0" w:after="0" w:line="240" w:lineRule="auto"/>
      </w:pPr>
      <w:rPr>
        <w:b/>
        <w:bCs/>
        <w:color w:val="FFFFFF" w:themeColor="background1"/>
      </w:rPr>
      <w:tblPr/>
      <w:tcPr>
        <w:tcBorders>
          <w:top w:val="single" w:sz="8" w:space="0" w:color="E17F5E" w:themeColor="accent1" w:themeTint="BF"/>
          <w:left w:val="single" w:sz="8" w:space="0" w:color="E17F5E" w:themeColor="accent1" w:themeTint="BF"/>
          <w:bottom w:val="single" w:sz="8" w:space="0" w:color="E17F5E" w:themeColor="accent1" w:themeTint="BF"/>
          <w:right w:val="single" w:sz="8" w:space="0" w:color="E17F5E" w:themeColor="accent1" w:themeTint="BF"/>
          <w:insideH w:val="nil"/>
          <w:insideV w:val="nil"/>
        </w:tcBorders>
        <w:shd w:val="clear" w:color="auto" w:fill="D75529" w:themeFill="accent1"/>
      </w:tcPr>
    </w:tblStylePr>
    <w:tblStylePr w:type="lastRow">
      <w:pPr>
        <w:spacing w:before="0" w:after="0" w:line="240" w:lineRule="auto"/>
      </w:pPr>
      <w:rPr>
        <w:b/>
        <w:bCs/>
      </w:rPr>
      <w:tblPr/>
      <w:tcPr>
        <w:tcBorders>
          <w:top w:val="double" w:sz="6" w:space="0" w:color="E17F5E" w:themeColor="accent1" w:themeTint="BF"/>
          <w:left w:val="single" w:sz="8" w:space="0" w:color="E17F5E" w:themeColor="accent1" w:themeTint="BF"/>
          <w:bottom w:val="single" w:sz="8" w:space="0" w:color="E17F5E" w:themeColor="accent1" w:themeTint="BF"/>
          <w:right w:val="single" w:sz="8" w:space="0" w:color="E17F5E" w:themeColor="accent1" w:themeTint="BF"/>
          <w:insideH w:val="nil"/>
          <w:insideV w:val="nil"/>
        </w:tcBorders>
      </w:tcPr>
    </w:tblStylePr>
    <w:tblStylePr w:type="firstCol">
      <w:rPr>
        <w:b/>
        <w:bCs/>
      </w:rPr>
    </w:tblStylePr>
    <w:tblStylePr w:type="lastCol">
      <w:rPr>
        <w:b/>
        <w:bCs/>
      </w:rPr>
    </w:tblStylePr>
    <w:tblStylePr w:type="band1Vert">
      <w:tblPr/>
      <w:tcPr>
        <w:shd w:val="clear" w:color="auto" w:fill="F5D4C9" w:themeFill="accent1" w:themeFillTint="3F"/>
      </w:tcPr>
    </w:tblStylePr>
    <w:tblStylePr w:type="band1Horz">
      <w:tblPr/>
      <w:tcPr>
        <w:tcBorders>
          <w:insideH w:val="nil"/>
          <w:insideV w:val="nil"/>
        </w:tcBorders>
        <w:shd w:val="clear" w:color="auto" w:fill="F5D4C9"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499964" w:themeColor="accent2" w:themeTint="BF"/>
        <w:left w:val="single" w:sz="8" w:space="0" w:color="499964" w:themeColor="accent2" w:themeTint="BF"/>
        <w:bottom w:val="single" w:sz="8" w:space="0" w:color="499964" w:themeColor="accent2" w:themeTint="BF"/>
        <w:right w:val="single" w:sz="8" w:space="0" w:color="499964" w:themeColor="accent2" w:themeTint="BF"/>
        <w:insideH w:val="single" w:sz="8" w:space="0" w:color="499964" w:themeColor="accent2" w:themeTint="BF"/>
      </w:tblBorders>
    </w:tblPr>
    <w:tblStylePr w:type="firstRow">
      <w:pPr>
        <w:spacing w:before="0" w:after="0" w:line="240" w:lineRule="auto"/>
      </w:pPr>
      <w:rPr>
        <w:b/>
        <w:bCs/>
        <w:color w:val="FFFFFF" w:themeColor="background1"/>
      </w:rPr>
      <w:tblPr/>
      <w:tcPr>
        <w:tcBorders>
          <w:top w:val="single" w:sz="8" w:space="0" w:color="499964" w:themeColor="accent2" w:themeTint="BF"/>
          <w:left w:val="single" w:sz="8" w:space="0" w:color="499964" w:themeColor="accent2" w:themeTint="BF"/>
          <w:bottom w:val="single" w:sz="8" w:space="0" w:color="499964" w:themeColor="accent2" w:themeTint="BF"/>
          <w:right w:val="single" w:sz="8" w:space="0" w:color="499964" w:themeColor="accent2" w:themeTint="BF"/>
          <w:insideH w:val="nil"/>
          <w:insideV w:val="nil"/>
        </w:tcBorders>
        <w:shd w:val="clear" w:color="auto" w:fill="2B5A3B" w:themeFill="accent2"/>
      </w:tcPr>
    </w:tblStylePr>
    <w:tblStylePr w:type="lastRow">
      <w:pPr>
        <w:spacing w:before="0" w:after="0" w:line="240" w:lineRule="auto"/>
      </w:pPr>
      <w:rPr>
        <w:b/>
        <w:bCs/>
      </w:rPr>
      <w:tblPr/>
      <w:tcPr>
        <w:tcBorders>
          <w:top w:val="double" w:sz="6" w:space="0" w:color="499964" w:themeColor="accent2" w:themeTint="BF"/>
          <w:left w:val="single" w:sz="8" w:space="0" w:color="499964" w:themeColor="accent2" w:themeTint="BF"/>
          <w:bottom w:val="single" w:sz="8" w:space="0" w:color="499964" w:themeColor="accent2" w:themeTint="BF"/>
          <w:right w:val="single" w:sz="8" w:space="0" w:color="499964" w:themeColor="accent2" w:themeTint="BF"/>
          <w:insideH w:val="nil"/>
          <w:insideV w:val="nil"/>
        </w:tcBorders>
      </w:tcPr>
    </w:tblStylePr>
    <w:tblStylePr w:type="firstCol">
      <w:rPr>
        <w:b/>
        <w:bCs/>
      </w:rPr>
    </w:tblStylePr>
    <w:tblStylePr w:type="lastCol">
      <w:rPr>
        <w:b/>
        <w:bCs/>
      </w:rPr>
    </w:tblStylePr>
    <w:tblStylePr w:type="band1Vert">
      <w:tblPr/>
      <w:tcPr>
        <w:shd w:val="clear" w:color="auto" w:fill="BFE0CA" w:themeFill="accent2" w:themeFillTint="3F"/>
      </w:tcPr>
    </w:tblStylePr>
    <w:tblStylePr w:type="band1Horz">
      <w:tblPr/>
      <w:tcPr>
        <w:tcBorders>
          <w:insideH w:val="nil"/>
          <w:insideV w:val="nil"/>
        </w:tcBorders>
        <w:shd w:val="clear" w:color="auto" w:fill="BFE0CA"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98C75E" w:themeColor="accent3" w:themeTint="BF"/>
        <w:left w:val="single" w:sz="8" w:space="0" w:color="98C75E" w:themeColor="accent3" w:themeTint="BF"/>
        <w:bottom w:val="single" w:sz="8" w:space="0" w:color="98C75E" w:themeColor="accent3" w:themeTint="BF"/>
        <w:right w:val="single" w:sz="8" w:space="0" w:color="98C75E" w:themeColor="accent3" w:themeTint="BF"/>
        <w:insideH w:val="single" w:sz="8" w:space="0" w:color="98C75E" w:themeColor="accent3" w:themeTint="BF"/>
      </w:tblBorders>
    </w:tblPr>
    <w:tblStylePr w:type="firstRow">
      <w:pPr>
        <w:spacing w:before="0" w:after="0" w:line="240" w:lineRule="auto"/>
      </w:pPr>
      <w:rPr>
        <w:b/>
        <w:bCs/>
        <w:color w:val="FFFFFF" w:themeColor="background1"/>
      </w:rPr>
      <w:tblPr/>
      <w:tcPr>
        <w:tcBorders>
          <w:top w:val="single" w:sz="8" w:space="0" w:color="98C75E" w:themeColor="accent3" w:themeTint="BF"/>
          <w:left w:val="single" w:sz="8" w:space="0" w:color="98C75E" w:themeColor="accent3" w:themeTint="BF"/>
          <w:bottom w:val="single" w:sz="8" w:space="0" w:color="98C75E" w:themeColor="accent3" w:themeTint="BF"/>
          <w:right w:val="single" w:sz="8" w:space="0" w:color="98C75E" w:themeColor="accent3" w:themeTint="BF"/>
          <w:insideH w:val="nil"/>
          <w:insideV w:val="nil"/>
        </w:tcBorders>
        <w:shd w:val="clear" w:color="auto" w:fill="75A439" w:themeFill="accent3"/>
      </w:tcPr>
    </w:tblStylePr>
    <w:tblStylePr w:type="lastRow">
      <w:pPr>
        <w:spacing w:before="0" w:after="0" w:line="240" w:lineRule="auto"/>
      </w:pPr>
      <w:rPr>
        <w:b/>
        <w:bCs/>
      </w:rPr>
      <w:tblPr/>
      <w:tcPr>
        <w:tcBorders>
          <w:top w:val="double" w:sz="6" w:space="0" w:color="98C75E" w:themeColor="accent3" w:themeTint="BF"/>
          <w:left w:val="single" w:sz="8" w:space="0" w:color="98C75E" w:themeColor="accent3" w:themeTint="BF"/>
          <w:bottom w:val="single" w:sz="8" w:space="0" w:color="98C75E" w:themeColor="accent3" w:themeTint="BF"/>
          <w:right w:val="single" w:sz="8" w:space="0" w:color="98C75E" w:themeColor="accent3" w:themeTint="BF"/>
          <w:insideH w:val="nil"/>
          <w:insideV w:val="nil"/>
        </w:tcBorders>
      </w:tcPr>
    </w:tblStylePr>
    <w:tblStylePr w:type="firstCol">
      <w:rPr>
        <w:b/>
        <w:bCs/>
      </w:rPr>
    </w:tblStylePr>
    <w:tblStylePr w:type="lastCol">
      <w:rPr>
        <w:b/>
        <w:bCs/>
      </w:rPr>
    </w:tblStylePr>
    <w:tblStylePr w:type="band1Vert">
      <w:tblPr/>
      <w:tcPr>
        <w:shd w:val="clear" w:color="auto" w:fill="DDECC9" w:themeFill="accent3" w:themeFillTint="3F"/>
      </w:tcPr>
    </w:tblStylePr>
    <w:tblStylePr w:type="band1Horz">
      <w:tblPr/>
      <w:tcPr>
        <w:tcBorders>
          <w:insideH w:val="nil"/>
          <w:insideV w:val="nil"/>
        </w:tcBorders>
        <w:shd w:val="clear" w:color="auto" w:fill="DDECC9"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A9D46F" w:themeColor="accent4" w:themeTint="BF"/>
        <w:left w:val="single" w:sz="8" w:space="0" w:color="A9D46F" w:themeColor="accent4" w:themeTint="BF"/>
        <w:bottom w:val="single" w:sz="8" w:space="0" w:color="A9D46F" w:themeColor="accent4" w:themeTint="BF"/>
        <w:right w:val="single" w:sz="8" w:space="0" w:color="A9D46F" w:themeColor="accent4" w:themeTint="BF"/>
        <w:insideH w:val="single" w:sz="8" w:space="0" w:color="A9D46F" w:themeColor="accent4" w:themeTint="BF"/>
      </w:tblBorders>
    </w:tblPr>
    <w:tblStylePr w:type="firstRow">
      <w:pPr>
        <w:spacing w:before="0" w:after="0" w:line="240" w:lineRule="auto"/>
      </w:pPr>
      <w:rPr>
        <w:b/>
        <w:bCs/>
        <w:color w:val="FFFFFF" w:themeColor="background1"/>
      </w:rPr>
      <w:tblPr/>
      <w:tcPr>
        <w:tcBorders>
          <w:top w:val="single" w:sz="8" w:space="0" w:color="A9D46F" w:themeColor="accent4" w:themeTint="BF"/>
          <w:left w:val="single" w:sz="8" w:space="0" w:color="A9D46F" w:themeColor="accent4" w:themeTint="BF"/>
          <w:bottom w:val="single" w:sz="8" w:space="0" w:color="A9D46F" w:themeColor="accent4" w:themeTint="BF"/>
          <w:right w:val="single" w:sz="8" w:space="0" w:color="A9D46F" w:themeColor="accent4" w:themeTint="BF"/>
          <w:insideH w:val="nil"/>
          <w:insideV w:val="nil"/>
        </w:tcBorders>
        <w:shd w:val="clear" w:color="auto" w:fill="8DC63F" w:themeFill="accent4"/>
      </w:tcPr>
    </w:tblStylePr>
    <w:tblStylePr w:type="lastRow">
      <w:pPr>
        <w:spacing w:before="0" w:after="0" w:line="240" w:lineRule="auto"/>
      </w:pPr>
      <w:rPr>
        <w:b/>
        <w:bCs/>
      </w:rPr>
      <w:tblPr/>
      <w:tcPr>
        <w:tcBorders>
          <w:top w:val="double" w:sz="6" w:space="0" w:color="A9D46F" w:themeColor="accent4" w:themeTint="BF"/>
          <w:left w:val="single" w:sz="8" w:space="0" w:color="A9D46F" w:themeColor="accent4" w:themeTint="BF"/>
          <w:bottom w:val="single" w:sz="8" w:space="0" w:color="A9D46F" w:themeColor="accent4" w:themeTint="BF"/>
          <w:right w:val="single" w:sz="8" w:space="0" w:color="A9D46F" w:themeColor="accent4" w:themeTint="BF"/>
          <w:insideH w:val="nil"/>
          <w:insideV w:val="nil"/>
        </w:tcBorders>
      </w:tcPr>
    </w:tblStylePr>
    <w:tblStylePr w:type="firstCol">
      <w:rPr>
        <w:b/>
        <w:bCs/>
      </w:rPr>
    </w:tblStylePr>
    <w:tblStylePr w:type="lastCol">
      <w:rPr>
        <w:b/>
        <w:bCs/>
      </w:rPr>
    </w:tblStylePr>
    <w:tblStylePr w:type="band1Vert">
      <w:tblPr/>
      <w:tcPr>
        <w:shd w:val="clear" w:color="auto" w:fill="E2F1CF" w:themeFill="accent4" w:themeFillTint="3F"/>
      </w:tcPr>
    </w:tblStylePr>
    <w:tblStylePr w:type="band1Horz">
      <w:tblPr/>
      <w:tcPr>
        <w:tcBorders>
          <w:insideH w:val="nil"/>
          <w:insideV w:val="nil"/>
        </w:tcBorders>
        <w:shd w:val="clear" w:color="auto" w:fill="E2F1CF"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FFFFFF" w:themeColor="accent5" w:themeTint="BF"/>
        <w:left w:val="single" w:sz="8" w:space="0" w:color="FFFFFF" w:themeColor="accent5" w:themeTint="BF"/>
        <w:bottom w:val="single" w:sz="8" w:space="0" w:color="FFFFFF" w:themeColor="accent5" w:themeTint="BF"/>
        <w:right w:val="single" w:sz="8" w:space="0" w:color="FFFFFF" w:themeColor="accent5" w:themeTint="BF"/>
        <w:insideH w:val="single" w:sz="8" w:space="0" w:color="FFFFFF" w:themeColor="accent5" w:themeTint="BF"/>
      </w:tblBorders>
    </w:tblPr>
    <w:tblStylePr w:type="firstRow">
      <w:pPr>
        <w:spacing w:before="0" w:after="0" w:line="240" w:lineRule="auto"/>
      </w:pPr>
      <w:rPr>
        <w:b/>
        <w:bCs/>
        <w:color w:val="FFFFFF" w:themeColor="background1"/>
      </w:rPr>
      <w:tblPr/>
      <w:tcPr>
        <w:tcBorders>
          <w:top w:val="single" w:sz="8" w:space="0" w:color="FFFFFF" w:themeColor="accent5" w:themeTint="BF"/>
          <w:left w:val="single" w:sz="8" w:space="0" w:color="FFFFFF" w:themeColor="accent5" w:themeTint="BF"/>
          <w:bottom w:val="single" w:sz="8" w:space="0" w:color="FFFFFF" w:themeColor="accent5" w:themeTint="BF"/>
          <w:right w:val="single" w:sz="8" w:space="0" w:color="FFFFFF" w:themeColor="accent5" w:themeTint="BF"/>
          <w:insideH w:val="nil"/>
          <w:insideV w:val="nil"/>
        </w:tcBorders>
        <w:shd w:val="clear" w:color="auto" w:fill="FFFFFF" w:themeFill="accent5"/>
      </w:tcPr>
    </w:tblStylePr>
    <w:tblStylePr w:type="lastRow">
      <w:pPr>
        <w:spacing w:before="0" w:after="0" w:line="240" w:lineRule="auto"/>
      </w:pPr>
      <w:rPr>
        <w:b/>
        <w:bCs/>
      </w:rPr>
      <w:tblPr/>
      <w:tcPr>
        <w:tcBorders>
          <w:top w:val="double" w:sz="6" w:space="0" w:color="FFFFFF" w:themeColor="accent5" w:themeTint="BF"/>
          <w:left w:val="single" w:sz="8" w:space="0" w:color="FFFFFF" w:themeColor="accent5" w:themeTint="BF"/>
          <w:bottom w:val="single" w:sz="8" w:space="0" w:color="FFFFFF" w:themeColor="accent5" w:themeTint="BF"/>
          <w:right w:val="single" w:sz="8" w:space="0" w:color="FFFFFF" w:themeColor="accent5" w:themeTint="BF"/>
          <w:insideH w:val="nil"/>
          <w:insideV w:val="nil"/>
        </w:tcBorders>
      </w:tcPr>
    </w:tblStylePr>
    <w:tblStylePr w:type="firstCol">
      <w:rPr>
        <w:b/>
        <w:bCs/>
      </w:rPr>
    </w:tblStylePr>
    <w:tblStylePr w:type="lastCol">
      <w:rPr>
        <w:b/>
        <w:bCs/>
      </w:rPr>
    </w:tblStylePr>
    <w:tblStylePr w:type="band1Vert">
      <w:tblPr/>
      <w:tcPr>
        <w:shd w:val="clear" w:color="auto" w:fill="FFFFFF" w:themeFill="accent5" w:themeFillTint="3F"/>
      </w:tcPr>
    </w:tblStylePr>
    <w:tblStylePr w:type="band1Horz">
      <w:tblPr/>
      <w:tcPr>
        <w:tcBorders>
          <w:insideH w:val="nil"/>
          <w:insideV w:val="nil"/>
        </w:tcBorders>
        <w:shd w:val="clear" w:color="auto" w:fill="FFFFF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FFFFFF" w:themeColor="accent6" w:themeTint="BF"/>
        <w:left w:val="single" w:sz="8" w:space="0" w:color="FFFFFF" w:themeColor="accent6" w:themeTint="BF"/>
        <w:bottom w:val="single" w:sz="8" w:space="0" w:color="FFFFFF" w:themeColor="accent6" w:themeTint="BF"/>
        <w:right w:val="single" w:sz="8" w:space="0" w:color="FFFFFF" w:themeColor="accent6" w:themeTint="BF"/>
        <w:insideH w:val="single" w:sz="8" w:space="0" w:color="FFFFFF" w:themeColor="accent6" w:themeTint="BF"/>
      </w:tblBorders>
    </w:tblPr>
    <w:tblStylePr w:type="firstRow">
      <w:pPr>
        <w:spacing w:before="0" w:after="0" w:line="240" w:lineRule="auto"/>
      </w:pPr>
      <w:rPr>
        <w:b/>
        <w:bCs/>
        <w:color w:val="FFFFFF" w:themeColor="background1"/>
      </w:rPr>
      <w:tblPr/>
      <w:tcPr>
        <w:tcBorders>
          <w:top w:val="single" w:sz="8" w:space="0" w:color="FFFFFF" w:themeColor="accent6" w:themeTint="BF"/>
          <w:left w:val="single" w:sz="8" w:space="0" w:color="FFFFFF" w:themeColor="accent6" w:themeTint="BF"/>
          <w:bottom w:val="single" w:sz="8" w:space="0" w:color="FFFFFF" w:themeColor="accent6" w:themeTint="BF"/>
          <w:right w:val="single" w:sz="8" w:space="0" w:color="FFFFFF" w:themeColor="accent6" w:themeTint="BF"/>
          <w:insideH w:val="nil"/>
          <w:insideV w:val="nil"/>
        </w:tcBorders>
        <w:shd w:val="clear" w:color="auto" w:fill="FFFFFF" w:themeFill="accent6"/>
      </w:tcPr>
    </w:tblStylePr>
    <w:tblStylePr w:type="lastRow">
      <w:pPr>
        <w:spacing w:before="0" w:after="0" w:line="240" w:lineRule="auto"/>
      </w:pPr>
      <w:rPr>
        <w:b/>
        <w:bCs/>
      </w:rPr>
      <w:tblPr/>
      <w:tcPr>
        <w:tcBorders>
          <w:top w:val="double" w:sz="6" w:space="0" w:color="FFFFFF" w:themeColor="accent6" w:themeTint="BF"/>
          <w:left w:val="single" w:sz="8" w:space="0" w:color="FFFFFF" w:themeColor="accent6" w:themeTint="BF"/>
          <w:bottom w:val="single" w:sz="8" w:space="0" w:color="FFFFFF" w:themeColor="accent6" w:themeTint="BF"/>
          <w:right w:val="single" w:sz="8" w:space="0" w:color="FFFFFF" w:themeColor="accent6" w:themeTint="BF"/>
          <w:insideH w:val="nil"/>
          <w:insideV w:val="nil"/>
        </w:tcBorders>
      </w:tcPr>
    </w:tblStylePr>
    <w:tblStylePr w:type="firstCol">
      <w:rPr>
        <w:b/>
        <w:bCs/>
      </w:rPr>
    </w:tblStylePr>
    <w:tblStylePr w:type="lastCol">
      <w:rPr>
        <w:b/>
        <w:bCs/>
      </w:rPr>
    </w:tblStylePr>
    <w:tblStylePr w:type="band1Vert">
      <w:tblPr/>
      <w:tcPr>
        <w:shd w:val="clear" w:color="auto" w:fill="FFFFFF" w:themeFill="accent6" w:themeFillTint="3F"/>
      </w:tcPr>
    </w:tblStylePr>
    <w:tblStylePr w:type="band1Horz">
      <w:tblPr/>
      <w:tcPr>
        <w:tcBorders>
          <w:insideH w:val="nil"/>
          <w:insideV w:val="nil"/>
        </w:tcBorders>
        <w:shd w:val="clear" w:color="auto" w:fill="FFFFFF"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75529"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D75529" w:themeFill="accent1"/>
      </w:tcPr>
    </w:tblStylePr>
    <w:tblStylePr w:type="lastCol">
      <w:rPr>
        <w:b/>
        <w:bCs/>
        <w:color w:val="FFFFFF" w:themeColor="background1"/>
      </w:rPr>
      <w:tblPr/>
      <w:tcPr>
        <w:tcBorders>
          <w:left w:val="nil"/>
          <w:right w:val="nil"/>
          <w:insideH w:val="nil"/>
          <w:insideV w:val="nil"/>
        </w:tcBorders>
        <w:shd w:val="clear" w:color="auto" w:fill="D75529"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B5A3B"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B5A3B" w:themeFill="accent2"/>
      </w:tcPr>
    </w:tblStylePr>
    <w:tblStylePr w:type="lastCol">
      <w:rPr>
        <w:b/>
        <w:bCs/>
        <w:color w:val="FFFFFF" w:themeColor="background1"/>
      </w:rPr>
      <w:tblPr/>
      <w:tcPr>
        <w:tcBorders>
          <w:left w:val="nil"/>
          <w:right w:val="nil"/>
          <w:insideH w:val="nil"/>
          <w:insideV w:val="nil"/>
        </w:tcBorders>
        <w:shd w:val="clear" w:color="auto" w:fill="2B5A3B"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5A43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5A439" w:themeFill="accent3"/>
      </w:tcPr>
    </w:tblStylePr>
    <w:tblStylePr w:type="lastCol">
      <w:rPr>
        <w:b/>
        <w:bCs/>
        <w:color w:val="FFFFFF" w:themeColor="background1"/>
      </w:rPr>
      <w:tblPr/>
      <w:tcPr>
        <w:tcBorders>
          <w:left w:val="nil"/>
          <w:right w:val="nil"/>
          <w:insideH w:val="nil"/>
          <w:insideV w:val="nil"/>
        </w:tcBorders>
        <w:shd w:val="clear" w:color="auto" w:fill="75A43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DC63F"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DC63F" w:themeFill="accent4"/>
      </w:tcPr>
    </w:tblStylePr>
    <w:tblStylePr w:type="lastCol">
      <w:rPr>
        <w:b/>
        <w:bCs/>
        <w:color w:val="FFFFFF" w:themeColor="background1"/>
      </w:rPr>
      <w:tblPr/>
      <w:tcPr>
        <w:tcBorders>
          <w:left w:val="nil"/>
          <w:right w:val="nil"/>
          <w:insideH w:val="nil"/>
          <w:insideV w:val="nil"/>
        </w:tcBorders>
        <w:shd w:val="clear" w:color="auto" w:fill="8DC63F"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FFF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FFFF" w:themeFill="accent5"/>
      </w:tcPr>
    </w:tblStylePr>
    <w:tblStylePr w:type="lastCol">
      <w:rPr>
        <w:b/>
        <w:bCs/>
        <w:color w:val="FFFFFF" w:themeColor="background1"/>
      </w:rPr>
      <w:tblPr/>
      <w:tcPr>
        <w:tcBorders>
          <w:left w:val="nil"/>
          <w:right w:val="nil"/>
          <w:insideH w:val="nil"/>
          <w:insideV w:val="nil"/>
        </w:tcBorders>
        <w:shd w:val="clear" w:color="auto" w:fill="FFFFF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FFFF"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FFFF" w:themeFill="accent6"/>
      </w:tcPr>
    </w:tblStylePr>
    <w:tblStylePr w:type="lastCol">
      <w:rPr>
        <w:b/>
        <w:bCs/>
        <w:color w:val="FFFFFF" w:themeColor="background1"/>
      </w:rPr>
      <w:tblPr/>
      <w:tcPr>
        <w:tcBorders>
          <w:left w:val="nil"/>
          <w:right w:val="nil"/>
          <w:insideH w:val="nil"/>
          <w:insideV w:val="nil"/>
        </w:tcBorders>
        <w:shd w:val="clear" w:color="auto" w:fill="FFFFFF"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aliases w:val="Table No Border"/>
    <w:basedOn w:val="TableNormal"/>
    <w:uiPriority w:val="39"/>
    <w:rsid w:val="00EC405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rPr>
      <w:tblPr/>
      <w:tcPr>
        <w:tcBorders>
          <w:top w:val="nil"/>
          <w:left w:val="nil"/>
          <w:bottom w:val="nil"/>
          <w:right w:val="nil"/>
          <w:insideH w:val="nil"/>
          <w:insideV w:val="nil"/>
        </w:tcBorders>
        <w:shd w:val="clear" w:color="auto" w:fill="D75529" w:themeFill="accent1"/>
      </w:tcPr>
    </w:tblStylePr>
    <w:tblStylePr w:type="firstCol">
      <w:tblPr/>
      <w:tcPr>
        <w:shd w:val="clear" w:color="auto" w:fill="FFFFFF" w:themeFill="background1"/>
      </w:tcPr>
    </w:tblStylePr>
    <w:tblStylePr w:type="band1Vert">
      <w:tblPr/>
      <w:tcPr>
        <w:shd w:val="clear" w:color="auto" w:fill="E7E6E6"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044785"/>
    <w:rPr>
      <w:rFonts w:cs="Arial"/>
      <w:b/>
      <w:noProof/>
      <w:color w:val="44546A"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rsid w:val="00783D00"/>
    <w:pPr>
      <w:spacing w:before="0" w:after="0" w:line="240" w:lineRule="auto"/>
    </w:pPr>
    <w:rPr>
      <w:rFonts w:cs="Arial"/>
      <w:b/>
      <w:color w:val="44546A" w:themeColor="text2"/>
      <w:spacing w:val="-4"/>
      <w:kern w:val="28"/>
      <w:sz w:val="28"/>
      <w:szCs w:val="42"/>
    </w:rPr>
  </w:style>
  <w:style w:type="paragraph" w:customStyle="1" w:styleId="xPartnerLogo">
    <w:name w:val="xPartnerLogo"/>
    <w:basedOn w:val="NoSpacing"/>
    <w:uiPriority w:val="99"/>
    <w:rsid w:val="00081719"/>
    <w:pPr>
      <w:framePr w:h="709" w:hRule="exact" w:wrap="around" w:vAnchor="page" w:hAnchor="page" w:x="568" w:y="15452"/>
    </w:pPr>
    <w:rPr>
      <w:b/>
      <w:color w:val="44546A" w:themeColor="text2"/>
      <w:sz w:val="28"/>
    </w:rPr>
  </w:style>
  <w:style w:type="paragraph" w:customStyle="1" w:styleId="xVicLogo">
    <w:name w:val="xVicLogo"/>
    <w:basedOn w:val="NoSpacing"/>
    <w:uiPriority w:val="99"/>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SectionSubtitle">
    <w:name w:val="Section Subtitle"/>
    <w:basedOn w:val="Normal"/>
    <w:uiPriority w:val="3"/>
    <w:rsid w:val="002F5718"/>
    <w:pPr>
      <w:shd w:val="clear" w:color="auto" w:fill="44546A" w:themeFill="text2"/>
      <w:spacing w:before="0" w:after="0" w:line="276" w:lineRule="auto"/>
    </w:pPr>
    <w:rPr>
      <w:color w:val="FFFFFF" w:themeColor="background1"/>
      <w:sz w:val="24"/>
    </w:rPr>
  </w:style>
  <w:style w:type="paragraph" w:customStyle="1" w:styleId="IntroFeatureText">
    <w:name w:val="Intro/Feature Text"/>
    <w:basedOn w:val="Normal"/>
    <w:next w:val="Normal"/>
    <w:qFormat/>
    <w:rsid w:val="00801AD3"/>
    <w:pPr>
      <w:spacing w:before="160" w:after="160"/>
    </w:pPr>
    <w:rPr>
      <w:color w:val="44546A"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Normal"/>
    <w:next w:val="Normal"/>
    <w:link w:val="SubtitleChar"/>
    <w:uiPriority w:val="2"/>
    <w:rsid w:val="00576577"/>
    <w:pPr>
      <w:numPr>
        <w:ilvl w:val="1"/>
      </w:numPr>
      <w:spacing w:before="200" w:after="0" w:line="240" w:lineRule="auto"/>
      <w:contextualSpacing/>
    </w:pPr>
    <w:rPr>
      <w:rFonts w:eastAsiaTheme="minorEastAsia" w:cstheme="minorBidi"/>
      <w:color w:val="44546A" w:themeColor="text2"/>
      <w:sz w:val="24"/>
      <w:szCs w:val="18"/>
    </w:rPr>
  </w:style>
  <w:style w:type="character" w:customStyle="1" w:styleId="SubtitleChar">
    <w:name w:val="Subtitle Char"/>
    <w:basedOn w:val="DefaultParagraphFont"/>
    <w:link w:val="Subtitle"/>
    <w:uiPriority w:val="2"/>
    <w:rsid w:val="00576577"/>
    <w:rPr>
      <w:rFonts w:eastAsiaTheme="minorEastAsia" w:cstheme="minorBidi"/>
      <w:color w:val="44546A" w:themeColor="text2"/>
      <w:sz w:val="24"/>
      <w:szCs w:val="18"/>
    </w:rPr>
  </w:style>
  <w:style w:type="paragraph" w:customStyle="1" w:styleId="xProjectBar">
    <w:name w:val="xProjectBar"/>
    <w:basedOn w:val="Normal"/>
    <w:next w:val="Normal"/>
    <w:uiPriority w:val="99"/>
    <w:rsid w:val="00C33BEC"/>
    <w:pPr>
      <w:framePr w:w="11907" w:h="697" w:hRule="exact" w:wrap="around" w:vAnchor="page" w:hAnchor="page" w:y="3511" w:anchorLock="1"/>
      <w:shd w:val="clear" w:color="auto" w:fill="44546A"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044785"/>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character" w:styleId="Strong">
    <w:name w:val="Strong"/>
    <w:basedOn w:val="DefaultParagraphFont"/>
    <w:uiPriority w:val="22"/>
    <w:rsid w:val="007577B1"/>
    <w:rPr>
      <w:b/>
      <w:bCs/>
    </w:r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D75529" w:themeColor="accent1"/>
      </w:pBdr>
      <w:spacing w:before="200" w:after="160"/>
      <w:ind w:left="284" w:right="284"/>
    </w:pPr>
    <w:rPr>
      <w:iCs/>
      <w:color w:val="000000" w:themeColor="text1"/>
    </w:rPr>
  </w:style>
  <w:style w:type="character" w:customStyle="1" w:styleId="QuoteChar">
    <w:name w:val="Quote Char"/>
    <w:basedOn w:val="DefaultParagraphFont"/>
    <w:link w:val="Quote"/>
    <w:rsid w:val="00896F15"/>
    <w:rPr>
      <w:iCs/>
      <w:color w:val="000000"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000000"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044785"/>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character" w:customStyle="1" w:styleId="SectionTitle">
    <w:name w:val="Section Title"/>
    <w:uiPriority w:val="3"/>
    <w:rsid w:val="00A1606D"/>
    <w:rPr>
      <w:color w:val="FFFFFF" w:themeColor="background1"/>
      <w:bdr w:val="none" w:sz="0" w:space="0" w:color="auto"/>
      <w:shd w:val="clear" w:color="auto" w:fill="auto"/>
    </w:r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xPartnerLogosInsideCover">
    <w:name w:val="xPartnerLogos_InsideCover"/>
    <w:basedOn w:val="NoSpacing"/>
    <w:next w:val="BodyText"/>
    <w:uiPriority w:val="99"/>
    <w:rsid w:val="00EE4D70"/>
    <w:pPr>
      <w:tabs>
        <w:tab w:val="left" w:pos="2948"/>
        <w:tab w:val="left" w:pos="5897"/>
      </w:tabs>
      <w:spacing w:before="200" w:after="200"/>
    </w:p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000000"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000000"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000000"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000000" w:themeColor="text1"/>
      <w:sz w:val="16"/>
    </w:rPr>
  </w:style>
  <w:style w:type="table" w:customStyle="1" w:styleId="LogoPlaceholder">
    <w:name w:val="Logo Placeholder"/>
    <w:basedOn w:val="TableNormal"/>
    <w:uiPriority w:val="99"/>
    <w:rsid w:val="006614E4"/>
    <w:pPr>
      <w:spacing w:before="0" w:after="0" w:line="240" w:lineRule="auto"/>
    </w:pPr>
    <w:rPr>
      <w:rFonts w:cs="Arial"/>
      <w:color w:val="000000"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2A4F2A"/>
    <w:pPr>
      <w:framePr w:hSpace="181" w:wrap="around" w:hAnchor="margin" w:yAlign="bottom"/>
      <w:spacing w:before="0" w:after="90"/>
      <w:suppressOverlap/>
    </w:pPr>
    <w:rPr>
      <w:rFonts w:cs="Arial"/>
      <w:color w:val="000000"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B16A3D"/>
    <w:pPr>
      <w:pBdr>
        <w:top w:val="single" w:sz="4" w:space="14" w:color="D75529" w:themeColor="accent1"/>
        <w:left w:val="single" w:sz="4" w:space="12" w:color="D75529" w:themeColor="accent1"/>
        <w:bottom w:val="single" w:sz="4" w:space="14" w:color="D75529" w:themeColor="accent1"/>
        <w:right w:val="single" w:sz="4" w:space="12" w:color="D75529" w:themeColor="accent1"/>
      </w:pBdr>
      <w:shd w:val="clear" w:color="auto" w:fill="D75529" w:themeFill="accent1"/>
      <w:tabs>
        <w:tab w:val="left" w:pos="2268"/>
        <w:tab w:val="left" w:pos="4536"/>
        <w:tab w:val="left" w:pos="6804"/>
        <w:tab w:val="right" w:pos="9638"/>
      </w:tabs>
      <w:spacing w:line="300" w:lineRule="exact"/>
      <w:ind w:left="284" w:right="284"/>
    </w:pPr>
    <w:rPr>
      <w:color w:val="FFFFFF"/>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064813"/>
    <w:pPr>
      <w:spacing w:before="120" w:after="120"/>
    </w:pPr>
    <w:rPr>
      <w:b/>
    </w:rPr>
  </w:style>
  <w:style w:type="paragraph" w:customStyle="1" w:styleId="DisclaimerTextLeftBold">
    <w:name w:val="Disclaimer Text Left Bold"/>
    <w:basedOn w:val="DisclaimerTextLeft"/>
    <w:next w:val="DisclaimerTextLeft"/>
    <w:uiPriority w:val="99"/>
    <w:semiHidden/>
    <w:rsid w:val="00740ECE"/>
    <w:pPr>
      <w:framePr w:wrap="around"/>
    </w:pPr>
    <w:rPr>
      <w:b/>
    </w:rPr>
  </w:style>
  <w:style w:type="paragraph" w:customStyle="1" w:styleId="DisclaimerTextLeft">
    <w:name w:val="Disclaimer Text Left"/>
    <w:basedOn w:val="DisclaimerText"/>
    <w:uiPriority w:val="99"/>
    <w:semiHidden/>
    <w:rsid w:val="00740ECE"/>
    <w:pPr>
      <w:framePr w:wrap="around"/>
    </w:pPr>
  </w:style>
  <w:style w:type="paragraph" w:customStyle="1" w:styleId="DisclaimerTextRightBold">
    <w:name w:val="Disclaimer Text Right Bold"/>
    <w:basedOn w:val="Normal"/>
    <w:uiPriority w:val="99"/>
    <w:semiHidden/>
    <w:rsid w:val="00740ECE"/>
    <w:pPr>
      <w:framePr w:hSpace="181" w:wrap="around" w:hAnchor="margin" w:yAlign="bottom"/>
      <w:spacing w:before="0" w:after="90"/>
      <w:suppressOverlap/>
    </w:pPr>
    <w:rPr>
      <w:rFonts w:ascii="Arial Bold" w:hAnsi="Arial Bold" w:cs="Arial"/>
      <w:color w:val="000000" w:themeColor="text1"/>
    </w:rPr>
  </w:style>
  <w:style w:type="paragraph" w:customStyle="1" w:styleId="DisclaimerTextRight12pt">
    <w:name w:val="Disclaimer Text Right 12pt"/>
    <w:basedOn w:val="Normal"/>
    <w:uiPriority w:val="99"/>
    <w:semiHidden/>
    <w:rsid w:val="00740ECE"/>
    <w:pPr>
      <w:framePr w:hSpace="181" w:wrap="around" w:hAnchor="margin" w:yAlign="bottom"/>
      <w:spacing w:before="0" w:after="90"/>
      <w:suppressOverlap/>
    </w:pPr>
    <w:rPr>
      <w:rFonts w:cs="Arial"/>
      <w:color w:val="000000" w:themeColor="text1"/>
      <w:sz w:val="24"/>
    </w:rPr>
  </w:style>
  <w:style w:type="paragraph" w:customStyle="1" w:styleId="DisclaimerTextRightBold12pt">
    <w:name w:val="Disclaimer Text Right Bold 12 pt"/>
    <w:basedOn w:val="DisclaimerTextRightBold"/>
    <w:next w:val="DisclaimerTextRight12pt"/>
    <w:uiPriority w:val="99"/>
    <w:semiHidden/>
    <w:rsid w:val="00E4201F"/>
    <w:pPr>
      <w:framePr w:wrap="around"/>
    </w:pPr>
    <w:rPr>
      <w:sz w:val="24"/>
    </w:rPr>
  </w:style>
  <w:style w:type="paragraph" w:customStyle="1" w:styleId="DisclaimerTextRight">
    <w:name w:val="Disclaimer Text Right"/>
    <w:basedOn w:val="DisclaimerText"/>
    <w:uiPriority w:val="99"/>
    <w:semiHidden/>
    <w:rsid w:val="000957C3"/>
    <w:pPr>
      <w:framePr w:wrap="around"/>
    </w:pPr>
  </w:style>
  <w:style w:type="paragraph" w:customStyle="1" w:styleId="xWebBackCover">
    <w:name w:val="xWebBackCover"/>
    <w:basedOn w:val="NoSpacing"/>
    <w:semiHidden/>
    <w:rsid w:val="00E97B47"/>
    <w:pPr>
      <w:shd w:val="clear" w:color="auto" w:fill="44546A" w:themeFill="text2"/>
    </w:pPr>
    <w:rPr>
      <w:b/>
      <w:bCs/>
      <w:color w:val="FFFFFF" w:themeColor="background1"/>
      <w:sz w:val="21"/>
      <w:szCs w:val="21"/>
      <w:lang w:val="en-US"/>
    </w:rPr>
  </w:style>
  <w:style w:type="paragraph" w:customStyle="1" w:styleId="Heading1-Topofpage">
    <w:name w:val="Heading 1 - Top of page"/>
    <w:basedOn w:val="Heading1"/>
    <w:qFormat/>
    <w:rsid w:val="00C51D6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vgls.vic.gov.au/client/en_AU/vgls" TargetMode="External"/><Relationship Id="rId21" Type="http://schemas.openxmlformats.org/officeDocument/2006/relationships/footer" Target="footer2.xml"/><Relationship Id="rId42" Type="http://schemas.openxmlformats.org/officeDocument/2006/relationships/hyperlink" Target="https://www.viccouncils.asn.au/find-your-council/council-map" TargetMode="External"/><Relationship Id="rId47" Type="http://schemas.openxmlformats.org/officeDocument/2006/relationships/hyperlink" Target="https://agriculture.vic.gov.au/biosecurity/protecting-victoria/legislation-policy-and-permits/invasive-plants-and-animals-policy-framework" TargetMode="External"/><Relationship Id="rId63" Type="http://schemas.openxmlformats.org/officeDocument/2006/relationships/header" Target="header5.xml"/><Relationship Id="rId68" Type="http://schemas.openxmlformats.org/officeDocument/2006/relationships/image" Target="media/image5.png"/><Relationship Id="rId84" Type="http://schemas.openxmlformats.org/officeDocument/2006/relationships/footer" Target="footer7.xml"/><Relationship Id="rId89" Type="http://schemas.openxmlformats.org/officeDocument/2006/relationships/glossaryDocument" Target="glossary/document.xml"/><Relationship Id="rId16" Type="http://schemas.openxmlformats.org/officeDocument/2006/relationships/image" Target="media/image3.png"/><Relationship Id="rId11" Type="http://schemas.openxmlformats.org/officeDocument/2006/relationships/webSettings" Target="webSettings.xml"/><Relationship Id="rId32" Type="http://schemas.openxmlformats.org/officeDocument/2006/relationships/hyperlink" Target="https://www.vic.gov.au/aboriginalvictoria.html" TargetMode="External"/><Relationship Id="rId37" Type="http://schemas.openxmlformats.org/officeDocument/2006/relationships/hyperlink" Target="https://delwp.smartygrants.com.au/2025VLG-MW" TargetMode="External"/><Relationship Id="rId53" Type="http://schemas.openxmlformats.org/officeDocument/2006/relationships/hyperlink" Target="http://www.aboriginalheritagecouncil.vic.gov.au/victorias-current-registered-aboriginal-parties" TargetMode="External"/><Relationship Id="rId58" Type="http://schemas.openxmlformats.org/officeDocument/2006/relationships/hyperlink" Target="https://ccyp.vic.gov.au/child-safe-standards/new-child-safe-standards-now-apply/" TargetMode="External"/><Relationship Id="rId74" Type="http://schemas.openxmlformats.org/officeDocument/2006/relationships/image" Target="media/image11.png"/><Relationship Id="rId79" Type="http://schemas.openxmlformats.org/officeDocument/2006/relationships/image" Target="media/image16.png"/><Relationship Id="rId5" Type="http://schemas.openxmlformats.org/officeDocument/2006/relationships/customXml" Target="../customXml/item5.xml"/><Relationship Id="rId90" Type="http://schemas.openxmlformats.org/officeDocument/2006/relationships/theme" Target="theme/theme1.xml"/><Relationship Id="rId14" Type="http://schemas.openxmlformats.org/officeDocument/2006/relationships/image" Target="media/image1.png"/><Relationship Id="rId22" Type="http://schemas.openxmlformats.org/officeDocument/2006/relationships/header" Target="header3.xml"/><Relationship Id="rId27" Type="http://schemas.openxmlformats.org/officeDocument/2006/relationships/hyperlink" Target="mailto:customer.service@delwp.vic.gov.au" TargetMode="External"/><Relationship Id="rId30" Type="http://schemas.openxmlformats.org/officeDocument/2006/relationships/hyperlink" Target="https://www.melbournewater.com.au/services/grants/liveable-communities-liveable-waterways-program" TargetMode="External"/><Relationship Id="rId35" Type="http://schemas.openxmlformats.org/officeDocument/2006/relationships/hyperlink" Target="https://www.environment.vic.gov.au/__data/assets/pdf_file/0013/711301/Aboriginal-Cultural-Heritage-Guide-UPDATE-July-2024.pdf" TargetMode="External"/><Relationship Id="rId43" Type="http://schemas.openxmlformats.org/officeDocument/2006/relationships/hyperlink" Target="http://www.environment.vic.gov.au/biodiversity/biodiversity-plan" TargetMode="External"/><Relationship Id="rId48" Type="http://schemas.openxmlformats.org/officeDocument/2006/relationships/hyperlink" Target="https://agriculture.vic.gov.au/biosecurity/protecting-victoria/legislation-policy-and-permits/consolidated-lists-of-declared-noxious-weeds-and-pest-animals" TargetMode="External"/><Relationship Id="rId56" Type="http://schemas.openxmlformats.org/officeDocument/2006/relationships/hyperlink" Target="https://www.deeca.vic.gov.au/__data/assets/pdf_file/0016/52414/DELWP-OutputDeliveryStandard-web1.pdf" TargetMode="External"/><Relationship Id="rId64" Type="http://schemas.openxmlformats.org/officeDocument/2006/relationships/footer" Target="footer4.xml"/><Relationship Id="rId69" Type="http://schemas.openxmlformats.org/officeDocument/2006/relationships/image" Target="media/image6.png"/><Relationship Id="rId77" Type="http://schemas.openxmlformats.org/officeDocument/2006/relationships/image" Target="media/image14.png"/><Relationship Id="rId8" Type="http://schemas.openxmlformats.org/officeDocument/2006/relationships/numbering" Target="numbering.xml"/><Relationship Id="rId51" Type="http://schemas.openxmlformats.org/officeDocument/2006/relationships/hyperlink" Target="http://www.aboriginalvictoria.vic.gov.au/cultural-heritage-sensitivity" TargetMode="External"/><Relationship Id="rId72" Type="http://schemas.openxmlformats.org/officeDocument/2006/relationships/image" Target="media/image9.png"/><Relationship Id="rId80" Type="http://schemas.openxmlformats.org/officeDocument/2006/relationships/image" Target="media/image17.png"/><Relationship Id="rId85" Type="http://schemas.openxmlformats.org/officeDocument/2006/relationships/footer" Target="footer8.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image" Target="media/image4.jpeg"/><Relationship Id="rId25" Type="http://schemas.openxmlformats.org/officeDocument/2006/relationships/hyperlink" Target="http://creativecommons.org/licenses/by/4.0/" TargetMode="External"/><Relationship Id="rId33" Type="http://schemas.openxmlformats.org/officeDocument/2006/relationships/hyperlink" Target="https://achris.vic.gov.au/" TargetMode="External"/><Relationship Id="rId38" Type="http://schemas.openxmlformats.org/officeDocument/2006/relationships/hyperlink" Target="mailto:barry.kennedy@melbournewater.com.au" TargetMode="External"/><Relationship Id="rId46" Type="http://schemas.openxmlformats.org/officeDocument/2006/relationships/hyperlink" Target="https://www.environment.vic.gov.au/environmental-volunteering/volunteering" TargetMode="External"/><Relationship Id="rId59" Type="http://schemas.openxmlformats.org/officeDocument/2006/relationships/hyperlink" Target="http://coronavirus.vic.gov.au/" TargetMode="External"/><Relationship Id="rId67" Type="http://schemas.openxmlformats.org/officeDocument/2006/relationships/footer" Target="footer6.xml"/><Relationship Id="rId20" Type="http://schemas.openxmlformats.org/officeDocument/2006/relationships/footer" Target="footer1.xml"/><Relationship Id="rId41" Type="http://schemas.openxmlformats.org/officeDocument/2006/relationships/hyperlink" Target="https://www.deeca.vic.gov.au/communities-and-regions/regions-and-locations" TargetMode="External"/><Relationship Id="rId54" Type="http://schemas.openxmlformats.org/officeDocument/2006/relationships/hyperlink" Target="http://www.landcarevic.org.au/resources/health-and-safety/" TargetMode="External"/><Relationship Id="rId62" Type="http://schemas.openxmlformats.org/officeDocument/2006/relationships/header" Target="header4.xml"/><Relationship Id="rId70" Type="http://schemas.openxmlformats.org/officeDocument/2006/relationships/image" Target="media/image7.png"/><Relationship Id="rId75" Type="http://schemas.openxmlformats.org/officeDocument/2006/relationships/image" Target="media/image12.png"/><Relationship Id="rId83" Type="http://schemas.openxmlformats.org/officeDocument/2006/relationships/header" Target="header8.xml"/><Relationship Id="rId88"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2.svg"/><Relationship Id="rId23" Type="http://schemas.openxmlformats.org/officeDocument/2006/relationships/footer" Target="footer3.xml"/><Relationship Id="rId28" Type="http://schemas.openxmlformats.org/officeDocument/2006/relationships/hyperlink" Target="http://www.deeca.vic.gov.au/" TargetMode="External"/><Relationship Id="rId36" Type="http://schemas.openxmlformats.org/officeDocument/2006/relationships/hyperlink" Target="https://delwp.smartygrants.com.au/2025VLG-MW" TargetMode="External"/><Relationship Id="rId49" Type="http://schemas.openxmlformats.org/officeDocument/2006/relationships/hyperlink" Target="https://www.environment.vic.gov.au/invasive-plants-and-animals/weed-risk-ratings" TargetMode="External"/><Relationship Id="rId57" Type="http://schemas.openxmlformats.org/officeDocument/2006/relationships/hyperlink" Target="http://www.deeca.vic.gov.au/output-data-and-delivery-standards" TargetMode="External"/><Relationship Id="rId10" Type="http://schemas.openxmlformats.org/officeDocument/2006/relationships/settings" Target="settings.xml"/><Relationship Id="rId31" Type="http://schemas.openxmlformats.org/officeDocument/2006/relationships/hyperlink" Target="https://www.environment.vic.gov.au/invasive-plants-and-animals/weed-risk-ratings" TargetMode="External"/><Relationship Id="rId44" Type="http://schemas.openxmlformats.org/officeDocument/2006/relationships/hyperlink" Target="https://www.environment.vic.gov.au/biodiversity/biodiversity-progress-report" TargetMode="External"/><Relationship Id="rId52" Type="http://schemas.openxmlformats.org/officeDocument/2006/relationships/hyperlink" Target="https://achris.vic.gov.au/" TargetMode="External"/><Relationship Id="rId60" Type="http://schemas.openxmlformats.org/officeDocument/2006/relationships/hyperlink" Target="https://www.landcarevictoria.org.au/common/Uploaded%20files/File%20storage/Rules,%20Policies,%20Procedures/Member%20Group%20Grants%20Policy%20and%20Procedure_Landcare%20Victoria%20Inc_12.08.2022.pdf" TargetMode="External"/><Relationship Id="rId65" Type="http://schemas.openxmlformats.org/officeDocument/2006/relationships/footer" Target="footer5.xml"/><Relationship Id="rId73" Type="http://schemas.openxmlformats.org/officeDocument/2006/relationships/image" Target="media/image10.png"/><Relationship Id="rId78" Type="http://schemas.openxmlformats.org/officeDocument/2006/relationships/image" Target="media/image15.png"/><Relationship Id="rId81" Type="http://schemas.openxmlformats.org/officeDocument/2006/relationships/image" Target="media/image18.png"/><Relationship Id="rId86"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header" Target="header1.xml"/><Relationship Id="rId39" Type="http://schemas.openxmlformats.org/officeDocument/2006/relationships/hyperlink" Target="https://www.melbournewater.com.au/about/what-we-do/publications/regional-catchment-strategy" TargetMode="External"/><Relationship Id="rId34" Type="http://schemas.openxmlformats.org/officeDocument/2006/relationships/hyperlink" Target="https://www.firstpeoplesrelations.vic.gov.au/cultural-heritage-sensitivity" TargetMode="External"/><Relationship Id="rId50" Type="http://schemas.openxmlformats.org/officeDocument/2006/relationships/hyperlink" Target="https://www.environment.vic.gov.au/__data/assets/pdf_file/0013/711301/Aboriginal-Cultural-Heritage-Guide-UPDATE-July-2024.pdf" TargetMode="External"/><Relationship Id="rId55" Type="http://schemas.openxmlformats.org/officeDocument/2006/relationships/hyperlink" Target="https://www.worksafe.vic.gov.au/" TargetMode="External"/><Relationship Id="rId76" Type="http://schemas.openxmlformats.org/officeDocument/2006/relationships/image" Target="media/image13.png"/><Relationship Id="rId7" Type="http://schemas.openxmlformats.org/officeDocument/2006/relationships/customXml" Target="../customXml/item7.xml"/><Relationship Id="rId71" Type="http://schemas.openxmlformats.org/officeDocument/2006/relationships/image" Target="media/image8.png"/><Relationship Id="rId2" Type="http://schemas.openxmlformats.org/officeDocument/2006/relationships/customXml" Target="../customXml/item2.xml"/><Relationship Id="rId29" Type="http://schemas.openxmlformats.org/officeDocument/2006/relationships/hyperlink" Target="https://www.landcarevictoria.org.au/common/Uploaded%20files/File%20storage/Rules,%20Policies,%20Procedures/Member%20Group%20Grants%20Policy%20and%20Procedure_Landcare%20Victoria%20Inc_12.08.2022.pdf" TargetMode="External"/><Relationship Id="rId24" Type="http://schemas.openxmlformats.org/officeDocument/2006/relationships/hyperlink" Target="http://creativecommons.org/licenses/by/4.0/" TargetMode="External"/><Relationship Id="rId40" Type="http://schemas.openxmlformats.org/officeDocument/2006/relationships/hyperlink" Target="https://www.melbournewater.com.au/about/what-we-do/publications/healthy-waterways-strategy" TargetMode="External"/><Relationship Id="rId45" Type="http://schemas.openxmlformats.org/officeDocument/2006/relationships/hyperlink" Target="https://www.environment.vic.gov.au/biodiversity/natureprint" TargetMode="External"/><Relationship Id="rId66" Type="http://schemas.openxmlformats.org/officeDocument/2006/relationships/header" Target="header6.xml"/><Relationship Id="rId87" Type="http://schemas.openxmlformats.org/officeDocument/2006/relationships/footer" Target="footer9.xml"/><Relationship Id="rId61" Type="http://schemas.openxmlformats.org/officeDocument/2006/relationships/hyperlink" Target="https://www.environment.vic.gov.au/biodiversity/working-together-for-biodiversity" TargetMode="External"/><Relationship Id="rId82" Type="http://schemas.openxmlformats.org/officeDocument/2006/relationships/header" Target="header7.xml"/><Relationship Id="rId19" Type="http://schemas.openxmlformats.org/officeDocument/2006/relationships/header" Target="header2.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3C2F50FA4A7BCA408C7465EB33DB527B"/>
        <w:category>
          <w:name w:val="General"/>
          <w:gallery w:val="placeholder"/>
        </w:category>
        <w:types>
          <w:type w:val="bbPlcHdr"/>
        </w:types>
        <w:behaviors>
          <w:behavior w:val="content"/>
        </w:behaviors>
        <w:guid w:val="{0E574660-7298-084D-A789-B611A94F3998}"/>
      </w:docPartPr>
      <w:docPartBody>
        <w:p w:rsidR="00ED31C1" w:rsidRDefault="00D55F94">
          <w:pPr>
            <w:pStyle w:val="3C2F50FA4A7BCA408C7465EB33DB527B"/>
          </w:pPr>
          <w:r w:rsidRPr="007969AA">
            <w:rPr>
              <w:rStyle w:val="PlaceholderText"/>
            </w:rPr>
            <w:t>Section Divider Not Needed? Turn on Show All</w:t>
          </w:r>
          <w:r>
            <w:rPr>
              <w:rStyle w:val="PlaceholderText"/>
            </w:rPr>
            <w:t xml:space="preserve"> (Ctrl+*)</w:t>
          </w:r>
          <w:r w:rsidRPr="007969AA">
            <w:rPr>
              <w:rStyle w:val="PlaceholderText"/>
            </w:rPr>
            <w:t>. Delete the Section title through to and including the section break and press Delete.</w:t>
          </w:r>
        </w:p>
      </w:docPartBody>
    </w:docPart>
    <w:docPart>
      <w:docPartPr>
        <w:name w:val="11B24FBDCF4127458AE9F215ABE82F87"/>
        <w:category>
          <w:name w:val="General"/>
          <w:gallery w:val="placeholder"/>
        </w:category>
        <w:types>
          <w:type w:val="bbPlcHdr"/>
        </w:types>
        <w:behaviors>
          <w:behavior w:val="content"/>
        </w:behaviors>
        <w:guid w:val="{21AE2902-2A63-5541-8EC5-416CD85E30CA}"/>
      </w:docPartPr>
      <w:docPartBody>
        <w:p w:rsidR="00ED31C1" w:rsidRDefault="00D55F94">
          <w:pPr>
            <w:pStyle w:val="11B24FBDCF4127458AE9F215ABE82F87"/>
          </w:pPr>
          <w:r w:rsidRPr="007969AA">
            <w:rPr>
              <w:rStyle w:val="PlaceholderText"/>
            </w:rPr>
            <w:t>Section Divider Not Needed? Turn on Show All</w:t>
          </w:r>
          <w:r>
            <w:rPr>
              <w:rStyle w:val="PlaceholderText"/>
            </w:rPr>
            <w:t xml:space="preserve"> (Ctrl+*)</w:t>
          </w:r>
          <w:r w:rsidRPr="007969AA">
            <w:rPr>
              <w:rStyle w:val="PlaceholderText"/>
            </w:rPr>
            <w:t>. Delete the Section title through to and including the section break and press Delete</w:t>
          </w:r>
          <w:r>
            <w:rPr>
              <w:rStyle w:val="PlaceholderText"/>
            </w:rPr>
            <w:br/>
            <w:t>For additional section dividers, turn on Show All (Ctrl+*) – copy the section break above the section divider (on the previous page) through to the section divider below the subtitle. Copy and paste where needed</w:t>
          </w:r>
          <w:r w:rsidRPr="007969AA">
            <w:rPr>
              <w:rStyle w:val="PlaceholderText"/>
            </w:rPr>
            <w:t>.</w:t>
          </w:r>
        </w:p>
      </w:docPartBody>
    </w:docPart>
    <w:docPart>
      <w:docPartPr>
        <w:name w:val="D058008FDD4BA341AF523637C4486428"/>
        <w:category>
          <w:name w:val="General"/>
          <w:gallery w:val="placeholder"/>
        </w:category>
        <w:types>
          <w:type w:val="bbPlcHdr"/>
        </w:types>
        <w:behaviors>
          <w:behavior w:val="content"/>
        </w:behaviors>
        <w:guid w:val="{1938FC8E-981A-F34E-BFF3-20C3185B4A32}"/>
      </w:docPartPr>
      <w:docPartBody>
        <w:p w:rsidR="00C07562" w:rsidRDefault="00CE35A0" w:rsidP="00CE35A0">
          <w:pPr>
            <w:pStyle w:val="D058008FDD4BA341AF523637C4486428"/>
          </w:pPr>
          <w:r w:rsidRPr="007969AA">
            <w:rPr>
              <w:rStyle w:val="PlaceholderText"/>
            </w:rPr>
            <w:t>Section Divider Not Needed? Turn on Show All</w:t>
          </w:r>
          <w:r>
            <w:rPr>
              <w:rStyle w:val="PlaceholderText"/>
            </w:rPr>
            <w:t xml:space="preserve"> (Ctrl+*)</w:t>
          </w:r>
          <w:r w:rsidRPr="007969AA">
            <w:rPr>
              <w:rStyle w:val="PlaceholderText"/>
            </w:rPr>
            <w:t>. Delete the Section title through to and including the section break and press Delete.</w:t>
          </w:r>
        </w:p>
      </w:docPartBody>
    </w:docPart>
    <w:docPart>
      <w:docPartPr>
        <w:name w:val="4938C577BB4FC3468DF5F445153E7C3C"/>
        <w:category>
          <w:name w:val="General"/>
          <w:gallery w:val="placeholder"/>
        </w:category>
        <w:types>
          <w:type w:val="bbPlcHdr"/>
        </w:types>
        <w:behaviors>
          <w:behavior w:val="content"/>
        </w:behaviors>
        <w:guid w:val="{A77CA100-7560-9341-ABC4-E64B194C88D0}"/>
      </w:docPartPr>
      <w:docPartBody>
        <w:p w:rsidR="00C07562" w:rsidRDefault="00CE35A0" w:rsidP="00CE35A0">
          <w:pPr>
            <w:pStyle w:val="4938C577BB4FC3468DF5F445153E7C3C"/>
          </w:pPr>
          <w:r w:rsidRPr="007969AA">
            <w:rPr>
              <w:rStyle w:val="PlaceholderText"/>
            </w:rPr>
            <w:t>Section Divider Not Needed? Turn on Show All</w:t>
          </w:r>
          <w:r>
            <w:rPr>
              <w:rStyle w:val="PlaceholderText"/>
            </w:rPr>
            <w:t xml:space="preserve"> (Ctrl+*)</w:t>
          </w:r>
          <w:r w:rsidRPr="007969AA">
            <w:rPr>
              <w:rStyle w:val="PlaceholderText"/>
            </w:rPr>
            <w:t>. Delete the Section title through to and including the section break and press Delete</w:t>
          </w:r>
          <w:r>
            <w:rPr>
              <w:rStyle w:val="PlaceholderText"/>
            </w:rPr>
            <w:br/>
            <w:t>For additional section dividers, turn on Show All (Ctrl+*) – copy the section break above the section divider (on the previous page) through to the section divider below the subtitle. Copy and paste where needed</w:t>
          </w:r>
          <w:r w:rsidRPr="007969AA">
            <w:rPr>
              <w:rStyle w:val="Placeholde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Helvetica Neue">
    <w:altName w:val="Arial"/>
    <w:charset w:val="00"/>
    <w:family w:val="auto"/>
    <w:pitch w:val="default"/>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F66E7"/>
    <w:rsid w:val="00064DC4"/>
    <w:rsid w:val="00133F94"/>
    <w:rsid w:val="00147401"/>
    <w:rsid w:val="002116FA"/>
    <w:rsid w:val="005449E3"/>
    <w:rsid w:val="00575944"/>
    <w:rsid w:val="005A5DD5"/>
    <w:rsid w:val="005F66E7"/>
    <w:rsid w:val="00633EBD"/>
    <w:rsid w:val="00657142"/>
    <w:rsid w:val="00684590"/>
    <w:rsid w:val="006873F0"/>
    <w:rsid w:val="00696831"/>
    <w:rsid w:val="007611B8"/>
    <w:rsid w:val="007C20B0"/>
    <w:rsid w:val="007E1A8F"/>
    <w:rsid w:val="00810C30"/>
    <w:rsid w:val="00903D93"/>
    <w:rsid w:val="009D53B4"/>
    <w:rsid w:val="00A44E04"/>
    <w:rsid w:val="00B453FE"/>
    <w:rsid w:val="00BC7928"/>
    <w:rsid w:val="00C04152"/>
    <w:rsid w:val="00C07562"/>
    <w:rsid w:val="00C27869"/>
    <w:rsid w:val="00C769D4"/>
    <w:rsid w:val="00C77268"/>
    <w:rsid w:val="00CC0CE3"/>
    <w:rsid w:val="00CE35A0"/>
    <w:rsid w:val="00D55F94"/>
    <w:rsid w:val="00E517AC"/>
    <w:rsid w:val="00ED31C1"/>
    <w:rsid w:val="00EF1DF7"/>
    <w:rsid w:val="00F52402"/>
    <w:rsid w:val="00F85C4C"/>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CE35A0"/>
    <w:rPr>
      <w:color w:val="auto"/>
      <w:bdr w:val="none" w:sz="0" w:space="0" w:color="auto"/>
      <w:shd w:val="clear" w:color="auto" w:fill="FFFF00"/>
    </w:rPr>
  </w:style>
  <w:style w:type="paragraph" w:customStyle="1" w:styleId="3C2F50FA4A7BCA408C7465EB33DB527B">
    <w:name w:val="3C2F50FA4A7BCA408C7465EB33DB527B"/>
  </w:style>
  <w:style w:type="paragraph" w:customStyle="1" w:styleId="11B24FBDCF4127458AE9F215ABE82F87">
    <w:name w:val="11B24FBDCF4127458AE9F215ABE82F87"/>
  </w:style>
  <w:style w:type="paragraph" w:customStyle="1" w:styleId="D058008FDD4BA341AF523637C4486428">
    <w:name w:val="D058008FDD4BA341AF523637C4486428"/>
    <w:rsid w:val="00CE35A0"/>
  </w:style>
  <w:style w:type="paragraph" w:customStyle="1" w:styleId="4938C577BB4FC3468DF5F445153E7C3C">
    <w:name w:val="4938C577BB4FC3468DF5F445153E7C3C"/>
    <w:rsid w:val="00CE35A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Landcare1">
  <a:themeElements>
    <a:clrScheme name="Landcare">
      <a:dk1>
        <a:srgbClr val="000000"/>
      </a:dk1>
      <a:lt1>
        <a:srgbClr val="FFFFFF"/>
      </a:lt1>
      <a:dk2>
        <a:srgbClr val="44546A"/>
      </a:dk2>
      <a:lt2>
        <a:srgbClr val="E7E6E6"/>
      </a:lt2>
      <a:accent1>
        <a:srgbClr val="D75529"/>
      </a:accent1>
      <a:accent2>
        <a:srgbClr val="2B5A3B"/>
      </a:accent2>
      <a:accent3>
        <a:srgbClr val="75A439"/>
      </a:accent3>
      <a:accent4>
        <a:srgbClr val="8DC63F"/>
      </a:accent4>
      <a:accent5>
        <a:srgbClr val="FFFFFF"/>
      </a:accent5>
      <a:accent6>
        <a:srgbClr val="FFFFFF"/>
      </a:accent6>
      <a:hlink>
        <a:srgbClr val="000000"/>
      </a:hlink>
      <a:folHlink>
        <a:srgbClr val="44546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Landcare1" id="{11D92FD2-967A-6149-A7CD-4CCE2433B33B}" vid="{9B98D7A7-9B48-E04B-B854-4C9374C9F03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xsi:nil="true"/>
    <lcf76f155ced4ddcb4097134ff3c332f xmlns="bd195939-8c6b-4e7e-a60a-5cd1a1a88200">
      <Terms xmlns="http://schemas.microsoft.com/office/infopath/2007/PartnerControls"/>
    </lcf76f155ced4ddcb4097134ff3c332f>
    <CMARegion xmlns="bd195939-8c6b-4e7e-a60a-5cd1a1a8820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D97178443487BF4A95CA16DF9C3A5D2E" ma:contentTypeVersion="25" ma:contentTypeDescription="Create a new document." ma:contentTypeScope="" ma:versionID="3fe5110a0a5442a5956caa412e956044">
  <xsd:schema xmlns:xsd="http://www.w3.org/2001/XMLSchema" xmlns:xs="http://www.w3.org/2001/XMLSchema" xmlns:p="http://schemas.microsoft.com/office/2006/metadata/properties" xmlns:ns2="a5f32de4-e402-4188-b034-e71ca7d22e54" xmlns:ns3="bd195939-8c6b-4e7e-a60a-5cd1a1a88200" xmlns:ns4="79ed0e37-dac6-48aa-b710-30f3d9a4618e" xmlns:ns5="9fd47c19-1c4a-4d7d-b342-c10cef269344" targetNamespace="http://schemas.microsoft.com/office/2006/metadata/properties" ma:root="true" ma:fieldsID="8b15f5ba1e9cae5bffe9a02962c356f3" ns2:_="" ns3:_="" ns4:_="" ns5:_="">
    <xsd:import namespace="a5f32de4-e402-4188-b034-e71ca7d22e54"/>
    <xsd:import namespace="bd195939-8c6b-4e7e-a60a-5cd1a1a88200"/>
    <xsd:import namespace="79ed0e37-dac6-48aa-b710-30f3d9a4618e"/>
    <xsd:import namespace="9fd47c19-1c4a-4d7d-b342-c10cef269344"/>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3:MediaLengthInSeconds" minOccurs="0"/>
                <xsd:element ref="ns3:lcf76f155ced4ddcb4097134ff3c332f" minOccurs="0"/>
                <xsd:element ref="ns5:TaxCatchAll" minOccurs="0"/>
                <xsd:element ref="ns3:MediaServiceObjectDetectorVersions" minOccurs="0"/>
                <xsd:element ref="ns3:CMARegion" minOccurs="0"/>
                <xsd:element ref="ns3:MediaServiceSearchPropertie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d195939-8c6b-4e7e-a60a-5cd1a1a8820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2" nillable="true" ma:displayName="Length (seconds)" ma:internalName="MediaLengthInSeconds" ma:readOnly="true">
      <xsd:simpleType>
        <xsd:restriction base="dms:Unknow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CMARegion" ma:index="27" nillable="true" ma:displayName="CMA Region" ma:format="Dropdown" ma:internalName="CMARegion">
      <xsd:simpleType>
        <xsd:restriction base="dms:Choice">
          <xsd:enumeration value="Corangamite"/>
          <xsd:enumeration value="East Gippsland"/>
          <xsd:enumeration value="Glenelg Hopkins"/>
          <xsd:enumeration value="Goulburn Broken"/>
          <xsd:enumeration value="Mallee"/>
          <xsd:enumeration value="Melbourne Water (PPWP)"/>
          <xsd:enumeration value="North Central"/>
          <xsd:enumeration value="North East"/>
          <xsd:enumeration value="West Gippsland"/>
          <xsd:enumeration value="Wimmera"/>
        </xsd:restriction>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MediaServiceLocation" ma:index="2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9ed0e37-dac6-48aa-b710-30f3d9a4618e" elementFormDefault="qualified">
    <xsd:import namespace="http://schemas.microsoft.com/office/2006/documentManagement/types"/>
    <xsd:import namespace="http://schemas.microsoft.com/office/infopath/2007/PartnerControls"/>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615d9701-0a6d-4fd1-9d01-7ccb5bf3625e}" ma:internalName="TaxCatchAll" ma:showField="CatchAllData" ma:web="79ed0e37-dac6-48aa-b710-30f3d9a4618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797aeec6-0273-40f2-ab3e-beee73212332" ContentTypeId="0x0101" PreviousValue="false"/>
</file>

<file path=customXml/item6.xml><?xml version="1.0" encoding="utf-8"?>
<?mso-contentType ?>
<spe:Receivers xmlns:spe="http://schemas.microsoft.com/sharepoint/events"/>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bd195939-8c6b-4e7e-a60a-5cd1a1a88200"/>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C4D1D1D9-8DFC-4DBE-A9D9-645A9701E6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f32de4-e402-4188-b034-e71ca7d22e54"/>
    <ds:schemaRef ds:uri="bd195939-8c6b-4e7e-a60a-5cd1a1a88200"/>
    <ds:schemaRef ds:uri="79ed0e37-dac6-48aa-b710-30f3d9a4618e"/>
    <ds:schemaRef ds:uri="9fd47c19-1c4a-4d7d-b342-c10cef2693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BFCED01-F6B6-49DE-8FFF-AC0F52AEAC60}">
  <ds:schemaRefs>
    <ds:schemaRef ds:uri="Microsoft.SharePoint.Taxonomy.ContentTypeSync"/>
  </ds:schemaRefs>
</ds:datastoreItem>
</file>

<file path=customXml/itemProps6.xml><?xml version="1.0" encoding="utf-8"?>
<ds:datastoreItem xmlns:ds="http://schemas.openxmlformats.org/officeDocument/2006/customXml" ds:itemID="{B36735A0-14E5-47A7-AC87-356BE49FB398}">
  <ds:schemaRefs>
    <ds:schemaRef ds:uri="http://schemas.microsoft.com/sharepoint/events"/>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41</TotalTime>
  <Pages>16</Pages>
  <Words>5581</Words>
  <Characters>31814</Characters>
  <Application>Microsoft Office Word</Application>
  <DocSecurity>0</DocSecurity>
  <Lines>265</Lines>
  <Paragraphs>74</Paragraphs>
  <ScaleCrop>false</ScaleCrop>
  <HeadingPairs>
    <vt:vector size="2" baseType="variant">
      <vt:variant>
        <vt:lpstr>Title</vt:lpstr>
      </vt:variant>
      <vt:variant>
        <vt:i4>1</vt:i4>
      </vt:variant>
    </vt:vector>
  </HeadingPairs>
  <TitlesOfParts>
    <vt:vector size="1" baseType="lpstr">
      <vt:lpstr>Title over three lines maximum just to see how it looks and how it will work title over three lines just to see how it looks and how it works</vt:lpstr>
    </vt:vector>
  </TitlesOfParts>
  <Company/>
  <LinksUpToDate>false</LinksUpToDate>
  <CharactersWithSpaces>37321</CharactersWithSpaces>
  <SharedDoc>false</SharedDoc>
  <HLinks>
    <vt:vector size="450" baseType="variant">
      <vt:variant>
        <vt:i4>1179659</vt:i4>
      </vt:variant>
      <vt:variant>
        <vt:i4>328</vt:i4>
      </vt:variant>
      <vt:variant>
        <vt:i4>0</vt:i4>
      </vt:variant>
      <vt:variant>
        <vt:i4>5</vt:i4>
      </vt:variant>
      <vt:variant>
        <vt:lpwstr>https://www.environment.vic.gov.au/biodiversity/working-together-for-biodiversity</vt:lpwstr>
      </vt:variant>
      <vt:variant>
        <vt:lpwstr/>
      </vt:variant>
      <vt:variant>
        <vt:i4>1900625</vt:i4>
      </vt:variant>
      <vt:variant>
        <vt:i4>325</vt:i4>
      </vt:variant>
      <vt:variant>
        <vt:i4>0</vt:i4>
      </vt:variant>
      <vt:variant>
        <vt:i4>5</vt:i4>
      </vt:variant>
      <vt:variant>
        <vt:lpwstr>https://www.landcarevictoria.org.au/common/Uploaded files/File storage/Rules, Policies, Procedures/Member Group Grants Policy and Procedure_Landcare Victoria Inc_12.08.2022.pdf</vt:lpwstr>
      </vt:variant>
      <vt:variant>
        <vt:lpwstr/>
      </vt:variant>
      <vt:variant>
        <vt:i4>6881321</vt:i4>
      </vt:variant>
      <vt:variant>
        <vt:i4>322</vt:i4>
      </vt:variant>
      <vt:variant>
        <vt:i4>0</vt:i4>
      </vt:variant>
      <vt:variant>
        <vt:i4>5</vt:i4>
      </vt:variant>
      <vt:variant>
        <vt:lpwstr>http://coronavirus.vic.gov.au/</vt:lpwstr>
      </vt:variant>
      <vt:variant>
        <vt:lpwstr/>
      </vt:variant>
      <vt:variant>
        <vt:i4>1966082</vt:i4>
      </vt:variant>
      <vt:variant>
        <vt:i4>319</vt:i4>
      </vt:variant>
      <vt:variant>
        <vt:i4>0</vt:i4>
      </vt:variant>
      <vt:variant>
        <vt:i4>5</vt:i4>
      </vt:variant>
      <vt:variant>
        <vt:lpwstr>https://ccyp.vic.gov.au/child-safe-standards/new-child-safe-standards-now-apply/</vt:lpwstr>
      </vt:variant>
      <vt:variant>
        <vt:lpwstr/>
      </vt:variant>
      <vt:variant>
        <vt:i4>6881395</vt:i4>
      </vt:variant>
      <vt:variant>
        <vt:i4>316</vt:i4>
      </vt:variant>
      <vt:variant>
        <vt:i4>0</vt:i4>
      </vt:variant>
      <vt:variant>
        <vt:i4>5</vt:i4>
      </vt:variant>
      <vt:variant>
        <vt:lpwstr>http://www.deeca.vic.gov.au/output-data-and-delivery-standards</vt:lpwstr>
      </vt:variant>
      <vt:variant>
        <vt:lpwstr/>
      </vt:variant>
      <vt:variant>
        <vt:i4>6750295</vt:i4>
      </vt:variant>
      <vt:variant>
        <vt:i4>313</vt:i4>
      </vt:variant>
      <vt:variant>
        <vt:i4>0</vt:i4>
      </vt:variant>
      <vt:variant>
        <vt:i4>5</vt:i4>
      </vt:variant>
      <vt:variant>
        <vt:lpwstr>https://www.deeca.vic.gov.au/__data/assets/pdf_file/0016/52414/DELWP-OutputDeliveryStandard-web1.pdf</vt:lpwstr>
      </vt:variant>
      <vt:variant>
        <vt:lpwstr/>
      </vt:variant>
      <vt:variant>
        <vt:i4>131085</vt:i4>
      </vt:variant>
      <vt:variant>
        <vt:i4>310</vt:i4>
      </vt:variant>
      <vt:variant>
        <vt:i4>0</vt:i4>
      </vt:variant>
      <vt:variant>
        <vt:i4>5</vt:i4>
      </vt:variant>
      <vt:variant>
        <vt:lpwstr>https://www.worksafe.vic.gov.au/</vt:lpwstr>
      </vt:variant>
      <vt:variant>
        <vt:lpwstr/>
      </vt:variant>
      <vt:variant>
        <vt:i4>7536693</vt:i4>
      </vt:variant>
      <vt:variant>
        <vt:i4>307</vt:i4>
      </vt:variant>
      <vt:variant>
        <vt:i4>0</vt:i4>
      </vt:variant>
      <vt:variant>
        <vt:i4>5</vt:i4>
      </vt:variant>
      <vt:variant>
        <vt:lpwstr>http://www.landcarevic.org.au/resources/health-and-safety/</vt:lpwstr>
      </vt:variant>
      <vt:variant>
        <vt:lpwstr/>
      </vt:variant>
      <vt:variant>
        <vt:i4>2424877</vt:i4>
      </vt:variant>
      <vt:variant>
        <vt:i4>304</vt:i4>
      </vt:variant>
      <vt:variant>
        <vt:i4>0</vt:i4>
      </vt:variant>
      <vt:variant>
        <vt:i4>5</vt:i4>
      </vt:variant>
      <vt:variant>
        <vt:lpwstr>http://www.aboriginalheritagecouncil.vic.gov.au/victorias-current-registered-aboriginal-parties</vt:lpwstr>
      </vt:variant>
      <vt:variant>
        <vt:lpwstr/>
      </vt:variant>
      <vt:variant>
        <vt:i4>4784198</vt:i4>
      </vt:variant>
      <vt:variant>
        <vt:i4>301</vt:i4>
      </vt:variant>
      <vt:variant>
        <vt:i4>0</vt:i4>
      </vt:variant>
      <vt:variant>
        <vt:i4>5</vt:i4>
      </vt:variant>
      <vt:variant>
        <vt:lpwstr>https://achris.vic.gov.au/</vt:lpwstr>
      </vt:variant>
      <vt:variant>
        <vt:lpwstr>/dashboard</vt:lpwstr>
      </vt:variant>
      <vt:variant>
        <vt:i4>3735610</vt:i4>
      </vt:variant>
      <vt:variant>
        <vt:i4>298</vt:i4>
      </vt:variant>
      <vt:variant>
        <vt:i4>0</vt:i4>
      </vt:variant>
      <vt:variant>
        <vt:i4>5</vt:i4>
      </vt:variant>
      <vt:variant>
        <vt:lpwstr>http://www.aboriginalvictoria.vic.gov.au/cultural-heritage-sensitivity</vt:lpwstr>
      </vt:variant>
      <vt:variant>
        <vt:lpwstr/>
      </vt:variant>
      <vt:variant>
        <vt:i4>8126534</vt:i4>
      </vt:variant>
      <vt:variant>
        <vt:i4>295</vt:i4>
      </vt:variant>
      <vt:variant>
        <vt:i4>0</vt:i4>
      </vt:variant>
      <vt:variant>
        <vt:i4>5</vt:i4>
      </vt:variant>
      <vt:variant>
        <vt:lpwstr>https://www.environment.vic.gov.au/__data/assets/pdf_file/0013/711301/Aboriginal-Cultural-Heritage-Guide-UPDATE-July-2024.pdf</vt:lpwstr>
      </vt:variant>
      <vt:variant>
        <vt:lpwstr/>
      </vt:variant>
      <vt:variant>
        <vt:i4>65566</vt:i4>
      </vt:variant>
      <vt:variant>
        <vt:i4>292</vt:i4>
      </vt:variant>
      <vt:variant>
        <vt:i4>0</vt:i4>
      </vt:variant>
      <vt:variant>
        <vt:i4>5</vt:i4>
      </vt:variant>
      <vt:variant>
        <vt:lpwstr>https://www.environment.vic.gov.au/invasive-plants-and-animals/weed-risk-ratings</vt:lpwstr>
      </vt:variant>
      <vt:variant>
        <vt:lpwstr/>
      </vt:variant>
      <vt:variant>
        <vt:i4>3735590</vt:i4>
      </vt:variant>
      <vt:variant>
        <vt:i4>289</vt:i4>
      </vt:variant>
      <vt:variant>
        <vt:i4>0</vt:i4>
      </vt:variant>
      <vt:variant>
        <vt:i4>5</vt:i4>
      </vt:variant>
      <vt:variant>
        <vt:lpwstr>https://agriculture.vic.gov.au/biosecurity/protecting-victoria/legislation-policy-and-permits/consolidated-lists-of-declared-noxious-weeds-and-pest-animals</vt:lpwstr>
      </vt:variant>
      <vt:variant>
        <vt:lpwstr/>
      </vt:variant>
      <vt:variant>
        <vt:i4>7340068</vt:i4>
      </vt:variant>
      <vt:variant>
        <vt:i4>286</vt:i4>
      </vt:variant>
      <vt:variant>
        <vt:i4>0</vt:i4>
      </vt:variant>
      <vt:variant>
        <vt:i4>5</vt:i4>
      </vt:variant>
      <vt:variant>
        <vt:lpwstr>https://agriculture.vic.gov.au/biosecurity/protecting-victoria/legislation-policy-and-permits/invasive-plants-and-animals-policy-framework</vt:lpwstr>
      </vt:variant>
      <vt:variant>
        <vt:lpwstr/>
      </vt:variant>
      <vt:variant>
        <vt:i4>2818107</vt:i4>
      </vt:variant>
      <vt:variant>
        <vt:i4>283</vt:i4>
      </vt:variant>
      <vt:variant>
        <vt:i4>0</vt:i4>
      </vt:variant>
      <vt:variant>
        <vt:i4>5</vt:i4>
      </vt:variant>
      <vt:variant>
        <vt:lpwstr>https://www.environment.vic.gov.au/environmental-volunteering/volunteering</vt:lpwstr>
      </vt:variant>
      <vt:variant>
        <vt:lpwstr/>
      </vt:variant>
      <vt:variant>
        <vt:i4>3801212</vt:i4>
      </vt:variant>
      <vt:variant>
        <vt:i4>280</vt:i4>
      </vt:variant>
      <vt:variant>
        <vt:i4>0</vt:i4>
      </vt:variant>
      <vt:variant>
        <vt:i4>5</vt:i4>
      </vt:variant>
      <vt:variant>
        <vt:lpwstr>https://www.environment.vic.gov.au/biodiversity/natureprint</vt:lpwstr>
      </vt:variant>
      <vt:variant>
        <vt:lpwstr/>
      </vt:variant>
      <vt:variant>
        <vt:i4>196693</vt:i4>
      </vt:variant>
      <vt:variant>
        <vt:i4>277</vt:i4>
      </vt:variant>
      <vt:variant>
        <vt:i4>0</vt:i4>
      </vt:variant>
      <vt:variant>
        <vt:i4>5</vt:i4>
      </vt:variant>
      <vt:variant>
        <vt:lpwstr>https://www.environment.vic.gov.au/biodiversity/biodiversity-progress-report</vt:lpwstr>
      </vt:variant>
      <vt:variant>
        <vt:lpwstr/>
      </vt:variant>
      <vt:variant>
        <vt:i4>5177415</vt:i4>
      </vt:variant>
      <vt:variant>
        <vt:i4>274</vt:i4>
      </vt:variant>
      <vt:variant>
        <vt:i4>0</vt:i4>
      </vt:variant>
      <vt:variant>
        <vt:i4>5</vt:i4>
      </vt:variant>
      <vt:variant>
        <vt:lpwstr>http://www.environment.vic.gov.au/biodiversity/biodiversity-plan</vt:lpwstr>
      </vt:variant>
      <vt:variant>
        <vt:lpwstr/>
      </vt:variant>
      <vt:variant>
        <vt:i4>1769536</vt:i4>
      </vt:variant>
      <vt:variant>
        <vt:i4>271</vt:i4>
      </vt:variant>
      <vt:variant>
        <vt:i4>0</vt:i4>
      </vt:variant>
      <vt:variant>
        <vt:i4>5</vt:i4>
      </vt:variant>
      <vt:variant>
        <vt:lpwstr>https://www.viccouncils.asn.au/find-your-council/council-map</vt:lpwstr>
      </vt:variant>
      <vt:variant>
        <vt:lpwstr/>
      </vt:variant>
      <vt:variant>
        <vt:i4>8126513</vt:i4>
      </vt:variant>
      <vt:variant>
        <vt:i4>268</vt:i4>
      </vt:variant>
      <vt:variant>
        <vt:i4>0</vt:i4>
      </vt:variant>
      <vt:variant>
        <vt:i4>5</vt:i4>
      </vt:variant>
      <vt:variant>
        <vt:lpwstr>https://www.deeca.vic.gov.au/communities-and-regions/regions-and-locations</vt:lpwstr>
      </vt:variant>
      <vt:variant>
        <vt:lpwstr/>
      </vt:variant>
      <vt:variant>
        <vt:i4>7077975</vt:i4>
      </vt:variant>
      <vt:variant>
        <vt:i4>265</vt:i4>
      </vt:variant>
      <vt:variant>
        <vt:i4>0</vt:i4>
      </vt:variant>
      <vt:variant>
        <vt:i4>5</vt:i4>
      </vt:variant>
      <vt:variant>
        <vt:lpwstr/>
      </vt:variant>
      <vt:variant>
        <vt:lpwstr>_Appendix_1:_How</vt:lpwstr>
      </vt:variant>
      <vt:variant>
        <vt:i4>8126534</vt:i4>
      </vt:variant>
      <vt:variant>
        <vt:i4>262</vt:i4>
      </vt:variant>
      <vt:variant>
        <vt:i4>0</vt:i4>
      </vt:variant>
      <vt:variant>
        <vt:i4>5</vt:i4>
      </vt:variant>
      <vt:variant>
        <vt:lpwstr>https://www.environment.vic.gov.au/__data/assets/pdf_file/0013/711301/Aboriginal-Cultural-Heritage-Guide-UPDATE-July-2024.pdf</vt:lpwstr>
      </vt:variant>
      <vt:variant>
        <vt:lpwstr/>
      </vt:variant>
      <vt:variant>
        <vt:i4>4128823</vt:i4>
      </vt:variant>
      <vt:variant>
        <vt:i4>259</vt:i4>
      </vt:variant>
      <vt:variant>
        <vt:i4>0</vt:i4>
      </vt:variant>
      <vt:variant>
        <vt:i4>5</vt:i4>
      </vt:variant>
      <vt:variant>
        <vt:lpwstr>https://www.firstpeoplesrelations.vic.gov.au/cultural-heritage-sensitivity</vt:lpwstr>
      </vt:variant>
      <vt:variant>
        <vt:lpwstr/>
      </vt:variant>
      <vt:variant>
        <vt:i4>4784209</vt:i4>
      </vt:variant>
      <vt:variant>
        <vt:i4>256</vt:i4>
      </vt:variant>
      <vt:variant>
        <vt:i4>0</vt:i4>
      </vt:variant>
      <vt:variant>
        <vt:i4>5</vt:i4>
      </vt:variant>
      <vt:variant>
        <vt:lpwstr>https://achris.vic.gov.au/</vt:lpwstr>
      </vt:variant>
      <vt:variant>
        <vt:lpwstr>/onlinemap</vt:lpwstr>
      </vt:variant>
      <vt:variant>
        <vt:i4>7405684</vt:i4>
      </vt:variant>
      <vt:variant>
        <vt:i4>253</vt:i4>
      </vt:variant>
      <vt:variant>
        <vt:i4>0</vt:i4>
      </vt:variant>
      <vt:variant>
        <vt:i4>5</vt:i4>
      </vt:variant>
      <vt:variant>
        <vt:lpwstr>https://www.vic.gov.au/aboriginalvictoria.html</vt:lpwstr>
      </vt:variant>
      <vt:variant>
        <vt:lpwstr/>
      </vt:variant>
      <vt:variant>
        <vt:i4>65566</vt:i4>
      </vt:variant>
      <vt:variant>
        <vt:i4>250</vt:i4>
      </vt:variant>
      <vt:variant>
        <vt:i4>0</vt:i4>
      </vt:variant>
      <vt:variant>
        <vt:i4>5</vt:i4>
      </vt:variant>
      <vt:variant>
        <vt:lpwstr>https://www.environment.vic.gov.au/invasive-plants-and-animals/weed-risk-ratings</vt:lpwstr>
      </vt:variant>
      <vt:variant>
        <vt:lpwstr/>
      </vt:variant>
      <vt:variant>
        <vt:i4>8126558</vt:i4>
      </vt:variant>
      <vt:variant>
        <vt:i4>247</vt:i4>
      </vt:variant>
      <vt:variant>
        <vt:i4>0</vt:i4>
      </vt:variant>
      <vt:variant>
        <vt:i4>5</vt:i4>
      </vt:variant>
      <vt:variant>
        <vt:lpwstr/>
      </vt:variant>
      <vt:variant>
        <vt:lpwstr>_Questions</vt:lpwstr>
      </vt:variant>
      <vt:variant>
        <vt:i4>6619218</vt:i4>
      </vt:variant>
      <vt:variant>
        <vt:i4>244</vt:i4>
      </vt:variant>
      <vt:variant>
        <vt:i4>0</vt:i4>
      </vt:variant>
      <vt:variant>
        <vt:i4>5</vt:i4>
      </vt:variant>
      <vt:variant>
        <vt:lpwstr/>
      </vt:variant>
      <vt:variant>
        <vt:lpwstr>_Do_I_need</vt:lpwstr>
      </vt:variant>
      <vt:variant>
        <vt:i4>537198668</vt:i4>
      </vt:variant>
      <vt:variant>
        <vt:i4>241</vt:i4>
      </vt:variant>
      <vt:variant>
        <vt:i4>0</vt:i4>
      </vt:variant>
      <vt:variant>
        <vt:i4>5</vt:i4>
      </vt:variant>
      <vt:variant>
        <vt:lpwstr/>
      </vt:variant>
      <vt:variant>
        <vt:lpwstr>_What_won’t_be</vt:lpwstr>
      </vt:variant>
      <vt:variant>
        <vt:i4>5570685</vt:i4>
      </vt:variant>
      <vt:variant>
        <vt:i4>238</vt:i4>
      </vt:variant>
      <vt:variant>
        <vt:i4>0</vt:i4>
      </vt:variant>
      <vt:variant>
        <vt:i4>5</vt:i4>
      </vt:variant>
      <vt:variant>
        <vt:lpwstr/>
      </vt:variant>
      <vt:variant>
        <vt:lpwstr>_Do_we_need</vt:lpwstr>
      </vt:variant>
      <vt:variant>
        <vt:i4>1900625</vt:i4>
      </vt:variant>
      <vt:variant>
        <vt:i4>235</vt:i4>
      </vt:variant>
      <vt:variant>
        <vt:i4>0</vt:i4>
      </vt:variant>
      <vt:variant>
        <vt:i4>5</vt:i4>
      </vt:variant>
      <vt:variant>
        <vt:lpwstr>https://www.landcarevictoria.org.au/common/Uploaded files/File storage/Rules, Policies, Procedures/Member Group Grants Policy and Procedure_Landcare Victoria Inc_12.08.2022.pdf</vt:lpwstr>
      </vt:variant>
      <vt:variant>
        <vt:lpwstr/>
      </vt:variant>
      <vt:variant>
        <vt:i4>1638423</vt:i4>
      </vt:variant>
      <vt:variant>
        <vt:i4>232</vt:i4>
      </vt:variant>
      <vt:variant>
        <vt:i4>0</vt:i4>
      </vt:variant>
      <vt:variant>
        <vt:i4>5</vt:i4>
      </vt:variant>
      <vt:variant>
        <vt:lpwstr>https://delwp.smartygrants.com.au/INSERT LINK</vt:lpwstr>
      </vt:variant>
      <vt:variant>
        <vt:lpwstr/>
      </vt:variant>
      <vt:variant>
        <vt:i4>8192074</vt:i4>
      </vt:variant>
      <vt:variant>
        <vt:i4>229</vt:i4>
      </vt:variant>
      <vt:variant>
        <vt:i4>0</vt:i4>
      </vt:variant>
      <vt:variant>
        <vt:i4>5</vt:i4>
      </vt:variant>
      <vt:variant>
        <vt:lpwstr/>
      </vt:variant>
      <vt:variant>
        <vt:lpwstr>_Who_can_apply?</vt:lpwstr>
      </vt:variant>
      <vt:variant>
        <vt:i4>1638423</vt:i4>
      </vt:variant>
      <vt:variant>
        <vt:i4>226</vt:i4>
      </vt:variant>
      <vt:variant>
        <vt:i4>0</vt:i4>
      </vt:variant>
      <vt:variant>
        <vt:i4>5</vt:i4>
      </vt:variant>
      <vt:variant>
        <vt:lpwstr>https://delwp.smartygrants.com.au/INSERT LINK</vt:lpwstr>
      </vt:variant>
      <vt:variant>
        <vt:lpwstr/>
      </vt:variant>
      <vt:variant>
        <vt:i4>1900594</vt:i4>
      </vt:variant>
      <vt:variant>
        <vt:i4>219</vt:i4>
      </vt:variant>
      <vt:variant>
        <vt:i4>0</vt:i4>
      </vt:variant>
      <vt:variant>
        <vt:i4>5</vt:i4>
      </vt:variant>
      <vt:variant>
        <vt:lpwstr/>
      </vt:variant>
      <vt:variant>
        <vt:lpwstr>_Toc190762568</vt:lpwstr>
      </vt:variant>
      <vt:variant>
        <vt:i4>1900594</vt:i4>
      </vt:variant>
      <vt:variant>
        <vt:i4>213</vt:i4>
      </vt:variant>
      <vt:variant>
        <vt:i4>0</vt:i4>
      </vt:variant>
      <vt:variant>
        <vt:i4>5</vt:i4>
      </vt:variant>
      <vt:variant>
        <vt:lpwstr/>
      </vt:variant>
      <vt:variant>
        <vt:lpwstr>_Toc190762567</vt:lpwstr>
      </vt:variant>
      <vt:variant>
        <vt:i4>1900594</vt:i4>
      </vt:variant>
      <vt:variant>
        <vt:i4>207</vt:i4>
      </vt:variant>
      <vt:variant>
        <vt:i4>0</vt:i4>
      </vt:variant>
      <vt:variant>
        <vt:i4>5</vt:i4>
      </vt:variant>
      <vt:variant>
        <vt:lpwstr/>
      </vt:variant>
      <vt:variant>
        <vt:lpwstr>_Toc190762566</vt:lpwstr>
      </vt:variant>
      <vt:variant>
        <vt:i4>1900594</vt:i4>
      </vt:variant>
      <vt:variant>
        <vt:i4>201</vt:i4>
      </vt:variant>
      <vt:variant>
        <vt:i4>0</vt:i4>
      </vt:variant>
      <vt:variant>
        <vt:i4>5</vt:i4>
      </vt:variant>
      <vt:variant>
        <vt:lpwstr/>
      </vt:variant>
      <vt:variant>
        <vt:lpwstr>_Toc190762565</vt:lpwstr>
      </vt:variant>
      <vt:variant>
        <vt:i4>1900594</vt:i4>
      </vt:variant>
      <vt:variant>
        <vt:i4>195</vt:i4>
      </vt:variant>
      <vt:variant>
        <vt:i4>0</vt:i4>
      </vt:variant>
      <vt:variant>
        <vt:i4>5</vt:i4>
      </vt:variant>
      <vt:variant>
        <vt:lpwstr/>
      </vt:variant>
      <vt:variant>
        <vt:lpwstr>_Toc190762564</vt:lpwstr>
      </vt:variant>
      <vt:variant>
        <vt:i4>1900594</vt:i4>
      </vt:variant>
      <vt:variant>
        <vt:i4>189</vt:i4>
      </vt:variant>
      <vt:variant>
        <vt:i4>0</vt:i4>
      </vt:variant>
      <vt:variant>
        <vt:i4>5</vt:i4>
      </vt:variant>
      <vt:variant>
        <vt:lpwstr/>
      </vt:variant>
      <vt:variant>
        <vt:lpwstr>_Toc190762563</vt:lpwstr>
      </vt:variant>
      <vt:variant>
        <vt:i4>1900594</vt:i4>
      </vt:variant>
      <vt:variant>
        <vt:i4>183</vt:i4>
      </vt:variant>
      <vt:variant>
        <vt:i4>0</vt:i4>
      </vt:variant>
      <vt:variant>
        <vt:i4>5</vt:i4>
      </vt:variant>
      <vt:variant>
        <vt:lpwstr/>
      </vt:variant>
      <vt:variant>
        <vt:lpwstr>_Toc190762562</vt:lpwstr>
      </vt:variant>
      <vt:variant>
        <vt:i4>1900594</vt:i4>
      </vt:variant>
      <vt:variant>
        <vt:i4>177</vt:i4>
      </vt:variant>
      <vt:variant>
        <vt:i4>0</vt:i4>
      </vt:variant>
      <vt:variant>
        <vt:i4>5</vt:i4>
      </vt:variant>
      <vt:variant>
        <vt:lpwstr/>
      </vt:variant>
      <vt:variant>
        <vt:lpwstr>_Toc190762561</vt:lpwstr>
      </vt:variant>
      <vt:variant>
        <vt:i4>1900594</vt:i4>
      </vt:variant>
      <vt:variant>
        <vt:i4>171</vt:i4>
      </vt:variant>
      <vt:variant>
        <vt:i4>0</vt:i4>
      </vt:variant>
      <vt:variant>
        <vt:i4>5</vt:i4>
      </vt:variant>
      <vt:variant>
        <vt:lpwstr/>
      </vt:variant>
      <vt:variant>
        <vt:lpwstr>_Toc190762560</vt:lpwstr>
      </vt:variant>
      <vt:variant>
        <vt:i4>1966130</vt:i4>
      </vt:variant>
      <vt:variant>
        <vt:i4>165</vt:i4>
      </vt:variant>
      <vt:variant>
        <vt:i4>0</vt:i4>
      </vt:variant>
      <vt:variant>
        <vt:i4>5</vt:i4>
      </vt:variant>
      <vt:variant>
        <vt:lpwstr/>
      </vt:variant>
      <vt:variant>
        <vt:lpwstr>_Toc190762559</vt:lpwstr>
      </vt:variant>
      <vt:variant>
        <vt:i4>1966130</vt:i4>
      </vt:variant>
      <vt:variant>
        <vt:i4>159</vt:i4>
      </vt:variant>
      <vt:variant>
        <vt:i4>0</vt:i4>
      </vt:variant>
      <vt:variant>
        <vt:i4>5</vt:i4>
      </vt:variant>
      <vt:variant>
        <vt:lpwstr/>
      </vt:variant>
      <vt:variant>
        <vt:lpwstr>_Toc190762558</vt:lpwstr>
      </vt:variant>
      <vt:variant>
        <vt:i4>1966130</vt:i4>
      </vt:variant>
      <vt:variant>
        <vt:i4>153</vt:i4>
      </vt:variant>
      <vt:variant>
        <vt:i4>0</vt:i4>
      </vt:variant>
      <vt:variant>
        <vt:i4>5</vt:i4>
      </vt:variant>
      <vt:variant>
        <vt:lpwstr/>
      </vt:variant>
      <vt:variant>
        <vt:lpwstr>_Toc190762557</vt:lpwstr>
      </vt:variant>
      <vt:variant>
        <vt:i4>1966130</vt:i4>
      </vt:variant>
      <vt:variant>
        <vt:i4>147</vt:i4>
      </vt:variant>
      <vt:variant>
        <vt:i4>0</vt:i4>
      </vt:variant>
      <vt:variant>
        <vt:i4>5</vt:i4>
      </vt:variant>
      <vt:variant>
        <vt:lpwstr/>
      </vt:variant>
      <vt:variant>
        <vt:lpwstr>_Toc190762556</vt:lpwstr>
      </vt:variant>
      <vt:variant>
        <vt:i4>1966130</vt:i4>
      </vt:variant>
      <vt:variant>
        <vt:i4>141</vt:i4>
      </vt:variant>
      <vt:variant>
        <vt:i4>0</vt:i4>
      </vt:variant>
      <vt:variant>
        <vt:i4>5</vt:i4>
      </vt:variant>
      <vt:variant>
        <vt:lpwstr/>
      </vt:variant>
      <vt:variant>
        <vt:lpwstr>_Toc190762555</vt:lpwstr>
      </vt:variant>
      <vt:variant>
        <vt:i4>1966130</vt:i4>
      </vt:variant>
      <vt:variant>
        <vt:i4>135</vt:i4>
      </vt:variant>
      <vt:variant>
        <vt:i4>0</vt:i4>
      </vt:variant>
      <vt:variant>
        <vt:i4>5</vt:i4>
      </vt:variant>
      <vt:variant>
        <vt:lpwstr/>
      </vt:variant>
      <vt:variant>
        <vt:lpwstr>_Toc190762554</vt:lpwstr>
      </vt:variant>
      <vt:variant>
        <vt:i4>1966130</vt:i4>
      </vt:variant>
      <vt:variant>
        <vt:i4>129</vt:i4>
      </vt:variant>
      <vt:variant>
        <vt:i4>0</vt:i4>
      </vt:variant>
      <vt:variant>
        <vt:i4>5</vt:i4>
      </vt:variant>
      <vt:variant>
        <vt:lpwstr/>
      </vt:variant>
      <vt:variant>
        <vt:lpwstr>_Toc190762553</vt:lpwstr>
      </vt:variant>
      <vt:variant>
        <vt:i4>1966130</vt:i4>
      </vt:variant>
      <vt:variant>
        <vt:i4>123</vt:i4>
      </vt:variant>
      <vt:variant>
        <vt:i4>0</vt:i4>
      </vt:variant>
      <vt:variant>
        <vt:i4>5</vt:i4>
      </vt:variant>
      <vt:variant>
        <vt:lpwstr/>
      </vt:variant>
      <vt:variant>
        <vt:lpwstr>_Toc190762552</vt:lpwstr>
      </vt:variant>
      <vt:variant>
        <vt:i4>1966130</vt:i4>
      </vt:variant>
      <vt:variant>
        <vt:i4>117</vt:i4>
      </vt:variant>
      <vt:variant>
        <vt:i4>0</vt:i4>
      </vt:variant>
      <vt:variant>
        <vt:i4>5</vt:i4>
      </vt:variant>
      <vt:variant>
        <vt:lpwstr/>
      </vt:variant>
      <vt:variant>
        <vt:lpwstr>_Toc190762551</vt:lpwstr>
      </vt:variant>
      <vt:variant>
        <vt:i4>1966130</vt:i4>
      </vt:variant>
      <vt:variant>
        <vt:i4>111</vt:i4>
      </vt:variant>
      <vt:variant>
        <vt:i4>0</vt:i4>
      </vt:variant>
      <vt:variant>
        <vt:i4>5</vt:i4>
      </vt:variant>
      <vt:variant>
        <vt:lpwstr/>
      </vt:variant>
      <vt:variant>
        <vt:lpwstr>_Toc190762550</vt:lpwstr>
      </vt:variant>
      <vt:variant>
        <vt:i4>2031666</vt:i4>
      </vt:variant>
      <vt:variant>
        <vt:i4>105</vt:i4>
      </vt:variant>
      <vt:variant>
        <vt:i4>0</vt:i4>
      </vt:variant>
      <vt:variant>
        <vt:i4>5</vt:i4>
      </vt:variant>
      <vt:variant>
        <vt:lpwstr/>
      </vt:variant>
      <vt:variant>
        <vt:lpwstr>_Toc190762549</vt:lpwstr>
      </vt:variant>
      <vt:variant>
        <vt:i4>2031666</vt:i4>
      </vt:variant>
      <vt:variant>
        <vt:i4>99</vt:i4>
      </vt:variant>
      <vt:variant>
        <vt:i4>0</vt:i4>
      </vt:variant>
      <vt:variant>
        <vt:i4>5</vt:i4>
      </vt:variant>
      <vt:variant>
        <vt:lpwstr/>
      </vt:variant>
      <vt:variant>
        <vt:lpwstr>_Toc190762548</vt:lpwstr>
      </vt:variant>
      <vt:variant>
        <vt:i4>2031666</vt:i4>
      </vt:variant>
      <vt:variant>
        <vt:i4>93</vt:i4>
      </vt:variant>
      <vt:variant>
        <vt:i4>0</vt:i4>
      </vt:variant>
      <vt:variant>
        <vt:i4>5</vt:i4>
      </vt:variant>
      <vt:variant>
        <vt:lpwstr/>
      </vt:variant>
      <vt:variant>
        <vt:lpwstr>_Toc190762547</vt:lpwstr>
      </vt:variant>
      <vt:variant>
        <vt:i4>2031666</vt:i4>
      </vt:variant>
      <vt:variant>
        <vt:i4>87</vt:i4>
      </vt:variant>
      <vt:variant>
        <vt:i4>0</vt:i4>
      </vt:variant>
      <vt:variant>
        <vt:i4>5</vt:i4>
      </vt:variant>
      <vt:variant>
        <vt:lpwstr/>
      </vt:variant>
      <vt:variant>
        <vt:lpwstr>_Toc190762546</vt:lpwstr>
      </vt:variant>
      <vt:variant>
        <vt:i4>2031666</vt:i4>
      </vt:variant>
      <vt:variant>
        <vt:i4>81</vt:i4>
      </vt:variant>
      <vt:variant>
        <vt:i4>0</vt:i4>
      </vt:variant>
      <vt:variant>
        <vt:i4>5</vt:i4>
      </vt:variant>
      <vt:variant>
        <vt:lpwstr/>
      </vt:variant>
      <vt:variant>
        <vt:lpwstr>_Toc190762545</vt:lpwstr>
      </vt:variant>
      <vt:variant>
        <vt:i4>2031666</vt:i4>
      </vt:variant>
      <vt:variant>
        <vt:i4>75</vt:i4>
      </vt:variant>
      <vt:variant>
        <vt:i4>0</vt:i4>
      </vt:variant>
      <vt:variant>
        <vt:i4>5</vt:i4>
      </vt:variant>
      <vt:variant>
        <vt:lpwstr/>
      </vt:variant>
      <vt:variant>
        <vt:lpwstr>_Toc190762544</vt:lpwstr>
      </vt:variant>
      <vt:variant>
        <vt:i4>2031666</vt:i4>
      </vt:variant>
      <vt:variant>
        <vt:i4>69</vt:i4>
      </vt:variant>
      <vt:variant>
        <vt:i4>0</vt:i4>
      </vt:variant>
      <vt:variant>
        <vt:i4>5</vt:i4>
      </vt:variant>
      <vt:variant>
        <vt:lpwstr/>
      </vt:variant>
      <vt:variant>
        <vt:lpwstr>_Toc190762543</vt:lpwstr>
      </vt:variant>
      <vt:variant>
        <vt:i4>2031666</vt:i4>
      </vt:variant>
      <vt:variant>
        <vt:i4>63</vt:i4>
      </vt:variant>
      <vt:variant>
        <vt:i4>0</vt:i4>
      </vt:variant>
      <vt:variant>
        <vt:i4>5</vt:i4>
      </vt:variant>
      <vt:variant>
        <vt:lpwstr/>
      </vt:variant>
      <vt:variant>
        <vt:lpwstr>_Toc190762542</vt:lpwstr>
      </vt:variant>
      <vt:variant>
        <vt:i4>2031666</vt:i4>
      </vt:variant>
      <vt:variant>
        <vt:i4>57</vt:i4>
      </vt:variant>
      <vt:variant>
        <vt:i4>0</vt:i4>
      </vt:variant>
      <vt:variant>
        <vt:i4>5</vt:i4>
      </vt:variant>
      <vt:variant>
        <vt:lpwstr/>
      </vt:variant>
      <vt:variant>
        <vt:lpwstr>_Toc190762541</vt:lpwstr>
      </vt:variant>
      <vt:variant>
        <vt:i4>2031666</vt:i4>
      </vt:variant>
      <vt:variant>
        <vt:i4>51</vt:i4>
      </vt:variant>
      <vt:variant>
        <vt:i4>0</vt:i4>
      </vt:variant>
      <vt:variant>
        <vt:i4>5</vt:i4>
      </vt:variant>
      <vt:variant>
        <vt:lpwstr/>
      </vt:variant>
      <vt:variant>
        <vt:lpwstr>_Toc190762540</vt:lpwstr>
      </vt:variant>
      <vt:variant>
        <vt:i4>1572914</vt:i4>
      </vt:variant>
      <vt:variant>
        <vt:i4>45</vt:i4>
      </vt:variant>
      <vt:variant>
        <vt:i4>0</vt:i4>
      </vt:variant>
      <vt:variant>
        <vt:i4>5</vt:i4>
      </vt:variant>
      <vt:variant>
        <vt:lpwstr/>
      </vt:variant>
      <vt:variant>
        <vt:lpwstr>_Toc190762539</vt:lpwstr>
      </vt:variant>
      <vt:variant>
        <vt:i4>1572914</vt:i4>
      </vt:variant>
      <vt:variant>
        <vt:i4>39</vt:i4>
      </vt:variant>
      <vt:variant>
        <vt:i4>0</vt:i4>
      </vt:variant>
      <vt:variant>
        <vt:i4>5</vt:i4>
      </vt:variant>
      <vt:variant>
        <vt:lpwstr/>
      </vt:variant>
      <vt:variant>
        <vt:lpwstr>_Toc190762538</vt:lpwstr>
      </vt:variant>
      <vt:variant>
        <vt:i4>1572914</vt:i4>
      </vt:variant>
      <vt:variant>
        <vt:i4>33</vt:i4>
      </vt:variant>
      <vt:variant>
        <vt:i4>0</vt:i4>
      </vt:variant>
      <vt:variant>
        <vt:i4>5</vt:i4>
      </vt:variant>
      <vt:variant>
        <vt:lpwstr/>
      </vt:variant>
      <vt:variant>
        <vt:lpwstr>_Toc190762537</vt:lpwstr>
      </vt:variant>
      <vt:variant>
        <vt:i4>1572914</vt:i4>
      </vt:variant>
      <vt:variant>
        <vt:i4>27</vt:i4>
      </vt:variant>
      <vt:variant>
        <vt:i4>0</vt:i4>
      </vt:variant>
      <vt:variant>
        <vt:i4>5</vt:i4>
      </vt:variant>
      <vt:variant>
        <vt:lpwstr/>
      </vt:variant>
      <vt:variant>
        <vt:lpwstr>_Toc190762536</vt:lpwstr>
      </vt:variant>
      <vt:variant>
        <vt:i4>1572914</vt:i4>
      </vt:variant>
      <vt:variant>
        <vt:i4>21</vt:i4>
      </vt:variant>
      <vt:variant>
        <vt:i4>0</vt:i4>
      </vt:variant>
      <vt:variant>
        <vt:i4>5</vt:i4>
      </vt:variant>
      <vt:variant>
        <vt:lpwstr/>
      </vt:variant>
      <vt:variant>
        <vt:lpwstr>_Toc190762535</vt:lpwstr>
      </vt:variant>
      <vt:variant>
        <vt:i4>65547</vt:i4>
      </vt:variant>
      <vt:variant>
        <vt:i4>16</vt:i4>
      </vt:variant>
      <vt:variant>
        <vt:i4>0</vt:i4>
      </vt:variant>
      <vt:variant>
        <vt:i4>5</vt:i4>
      </vt:variant>
      <vt:variant>
        <vt:lpwstr>http://www.deeca.vic.gov.au/</vt:lpwstr>
      </vt:variant>
      <vt:variant>
        <vt:lpwstr/>
      </vt:variant>
      <vt:variant>
        <vt:i4>2687044</vt:i4>
      </vt:variant>
      <vt:variant>
        <vt:i4>13</vt:i4>
      </vt:variant>
      <vt:variant>
        <vt:i4>0</vt:i4>
      </vt:variant>
      <vt:variant>
        <vt:i4>5</vt:i4>
      </vt:variant>
      <vt:variant>
        <vt:lpwstr>mailto:customer.service@delwp.vic.gov.au</vt:lpwstr>
      </vt:variant>
      <vt:variant>
        <vt:lpwstr/>
      </vt:variant>
      <vt:variant>
        <vt:i4>4063243</vt:i4>
      </vt:variant>
      <vt:variant>
        <vt:i4>8</vt:i4>
      </vt:variant>
      <vt:variant>
        <vt:i4>0</vt:i4>
      </vt:variant>
      <vt:variant>
        <vt:i4>5</vt:i4>
      </vt:variant>
      <vt:variant>
        <vt:lpwstr>https://www.vgls.vic.gov.au/client/en_AU/vgls</vt:lpwstr>
      </vt:variant>
      <vt:variant>
        <vt:lpwstr/>
      </vt:variant>
      <vt:variant>
        <vt:i4>6488166</vt:i4>
      </vt:variant>
      <vt:variant>
        <vt:i4>3</vt:i4>
      </vt:variant>
      <vt:variant>
        <vt:i4>0</vt:i4>
      </vt:variant>
      <vt:variant>
        <vt:i4>5</vt:i4>
      </vt:variant>
      <vt:variant>
        <vt:lpwstr>http://creativecommons.org/licenses/by/4.0/</vt:lpwstr>
      </vt:variant>
      <vt:variant>
        <vt:lpwstr/>
      </vt:variant>
      <vt:variant>
        <vt:i4>6488166</vt:i4>
      </vt:variant>
      <vt:variant>
        <vt:i4>0</vt:i4>
      </vt:variant>
      <vt:variant>
        <vt:i4>0</vt:i4>
      </vt:variant>
      <vt:variant>
        <vt:i4>5</vt:i4>
      </vt:variant>
      <vt:variant>
        <vt:lpwstr>http://creativecommons.org/licenses/by/4.0/</vt:lpwstr>
      </vt:variant>
      <vt:variant>
        <vt:lpwstr/>
      </vt:variant>
      <vt:variant>
        <vt:i4>65547</vt:i4>
      </vt:variant>
      <vt:variant>
        <vt:i4>0</vt:i4>
      </vt:variant>
      <vt:variant>
        <vt:i4>0</vt:i4>
      </vt:variant>
      <vt:variant>
        <vt:i4>5</vt:i4>
      </vt:variant>
      <vt:variant>
        <vt:lpwstr>http://www.deeca.vic.gov.au/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over three lines maximum just to see how it looks and how it will work title over three lines just to see how it looks and how it works</dc:title>
  <dc:subject>Subtitle over two lines just to see how it looks and how it works subtitle over two lines just to see how it looks and how it works.</dc:subject>
  <dc:creator>Microsoft Office User</dc:creator>
  <cp:keywords/>
  <dc:description/>
  <cp:lastModifiedBy>Sarah Komatsu</cp:lastModifiedBy>
  <cp:revision>4</cp:revision>
  <cp:lastPrinted>2022-06-17T19:14:00Z</cp:lastPrinted>
  <dcterms:created xsi:type="dcterms:W3CDTF">2025-02-26T02:32:00Z</dcterms:created>
  <dcterms:modified xsi:type="dcterms:W3CDTF">2025-03-06T06:11:00Z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0x010100D97178443487BF4A95CA16DF9C3A5D2E</vt:lpwstr>
  </property>
  <property fmtid="{D5CDD505-2E9C-101B-9397-08002B2CF9AE}" pid="5" name="MediaServiceImageTags">
    <vt:lpwstr/>
  </property>
  <property fmtid="{D5CDD505-2E9C-101B-9397-08002B2CF9AE}" pid="6" name="ClassificationContentMarkingFooterShapeIds">
    <vt:lpwstr>2e,5d,5e,5f,60,61,62,63,64</vt:lpwstr>
  </property>
  <property fmtid="{D5CDD505-2E9C-101B-9397-08002B2CF9AE}" pid="7" name="ClassificationContentMarkingFooterFontProps">
    <vt:lpwstr>#000000,12,Calibri</vt:lpwstr>
  </property>
  <property fmtid="{D5CDD505-2E9C-101B-9397-08002B2CF9AE}" pid="8" name="ClassificationContentMarkingFooterText">
    <vt:lpwstr>OFFICIAL</vt:lpwstr>
  </property>
  <property fmtid="{D5CDD505-2E9C-101B-9397-08002B2CF9AE}" pid="9" name="MSIP_Label_4257e2ab-f512-40e2-9c9a-c64247360765_Enabled">
    <vt:lpwstr>true</vt:lpwstr>
  </property>
  <property fmtid="{D5CDD505-2E9C-101B-9397-08002B2CF9AE}" pid="10" name="MSIP_Label_4257e2ab-f512-40e2-9c9a-c64247360765_SetDate">
    <vt:lpwstr>2023-11-22T21:39:32Z</vt:lpwstr>
  </property>
  <property fmtid="{D5CDD505-2E9C-101B-9397-08002B2CF9AE}" pid="11" name="MSIP_Label_4257e2ab-f512-40e2-9c9a-c64247360765_Method">
    <vt:lpwstr>Privileged</vt:lpwstr>
  </property>
  <property fmtid="{D5CDD505-2E9C-101B-9397-08002B2CF9AE}" pid="12" name="MSIP_Label_4257e2ab-f512-40e2-9c9a-c64247360765_Name">
    <vt:lpwstr>OFFICIAL</vt:lpwstr>
  </property>
  <property fmtid="{D5CDD505-2E9C-101B-9397-08002B2CF9AE}" pid="13" name="MSIP_Label_4257e2ab-f512-40e2-9c9a-c64247360765_SiteId">
    <vt:lpwstr>e8bdd6f7-fc18-4e48-a554-7f547927223b</vt:lpwstr>
  </property>
  <property fmtid="{D5CDD505-2E9C-101B-9397-08002B2CF9AE}" pid="14" name="MSIP_Label_4257e2ab-f512-40e2-9c9a-c64247360765_ActionId">
    <vt:lpwstr>3d45528b-d607-4a50-9bed-337f3b90e36d</vt:lpwstr>
  </property>
  <property fmtid="{D5CDD505-2E9C-101B-9397-08002B2CF9AE}" pid="15" name="MSIP_Label_4257e2ab-f512-40e2-9c9a-c64247360765_ContentBits">
    <vt:lpwstr>2</vt:lpwstr>
  </property>
  <property fmtid="{D5CDD505-2E9C-101B-9397-08002B2CF9AE}" pid="16" name="ClassificationContentMarkingHeaderShapeIds">
    <vt:lpwstr>72660208,3e42baa6,4fcee9b3,2aa20553,3c182a82,74b549f9,66d39abe,5b8e3f17,42d888b1</vt:lpwstr>
  </property>
  <property fmtid="{D5CDD505-2E9C-101B-9397-08002B2CF9AE}" pid="17" name="ClassificationContentMarkingHeaderFontProps">
    <vt:lpwstr>#ff0000,14,Calibri</vt:lpwstr>
  </property>
  <property fmtid="{D5CDD505-2E9C-101B-9397-08002B2CF9AE}" pid="18" name="ClassificationContentMarkingHeaderText">
    <vt:lpwstr>OFFICIAL</vt:lpwstr>
  </property>
  <property fmtid="{D5CDD505-2E9C-101B-9397-08002B2CF9AE}" pid="19" name="MSIP_Label_8d1a0ea4-6344-45fe-bd17-9bfc2ab6afb4_Enabled">
    <vt:lpwstr>true</vt:lpwstr>
  </property>
  <property fmtid="{D5CDD505-2E9C-101B-9397-08002B2CF9AE}" pid="20" name="MSIP_Label_8d1a0ea4-6344-45fe-bd17-9bfc2ab6afb4_SetDate">
    <vt:lpwstr>2025-02-26T02:32:27Z</vt:lpwstr>
  </property>
  <property fmtid="{D5CDD505-2E9C-101B-9397-08002B2CF9AE}" pid="21" name="MSIP_Label_8d1a0ea4-6344-45fe-bd17-9bfc2ab6afb4_Method">
    <vt:lpwstr>Standard</vt:lpwstr>
  </property>
  <property fmtid="{D5CDD505-2E9C-101B-9397-08002B2CF9AE}" pid="22" name="MSIP_Label_8d1a0ea4-6344-45fe-bd17-9bfc2ab6afb4_Name">
    <vt:lpwstr>OFFICIAL</vt:lpwstr>
  </property>
  <property fmtid="{D5CDD505-2E9C-101B-9397-08002B2CF9AE}" pid="23" name="MSIP_Label_8d1a0ea4-6344-45fe-bd17-9bfc2ab6afb4_SiteId">
    <vt:lpwstr>fe26127b-78ee-42c7-803e-4d67c0488cf9</vt:lpwstr>
  </property>
  <property fmtid="{D5CDD505-2E9C-101B-9397-08002B2CF9AE}" pid="24" name="MSIP_Label_8d1a0ea4-6344-45fe-bd17-9bfc2ab6afb4_ActionId">
    <vt:lpwstr>b5f395eb-4a3a-43aa-9f19-75fdba221937</vt:lpwstr>
  </property>
  <property fmtid="{D5CDD505-2E9C-101B-9397-08002B2CF9AE}" pid="25" name="MSIP_Label_8d1a0ea4-6344-45fe-bd17-9bfc2ab6afb4_ContentBits">
    <vt:lpwstr>1</vt:lpwstr>
  </property>
</Properties>
</file>